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19" r:id="rId5"/>
    <p:sldMasterId id="2147484234" r:id="rId6"/>
  </p:sldMasterIdLst>
  <p:notesMasterIdLst>
    <p:notesMasterId r:id="rId36"/>
  </p:notesMasterIdLst>
  <p:handoutMasterIdLst>
    <p:handoutMasterId r:id="rId37"/>
  </p:handoutMasterIdLst>
  <p:sldIdLst>
    <p:sldId id="422" r:id="rId7"/>
    <p:sldId id="421" r:id="rId8"/>
    <p:sldId id="423" r:id="rId9"/>
    <p:sldId id="424" r:id="rId10"/>
    <p:sldId id="425" r:id="rId11"/>
    <p:sldId id="426" r:id="rId12"/>
    <p:sldId id="427" r:id="rId13"/>
    <p:sldId id="428" r:id="rId14"/>
    <p:sldId id="429" r:id="rId15"/>
    <p:sldId id="430" r:id="rId16"/>
    <p:sldId id="442" r:id="rId17"/>
    <p:sldId id="443" r:id="rId18"/>
    <p:sldId id="444" r:id="rId19"/>
    <p:sldId id="431" r:id="rId20"/>
    <p:sldId id="432" r:id="rId21"/>
    <p:sldId id="433" r:id="rId22"/>
    <p:sldId id="434" r:id="rId23"/>
    <p:sldId id="348" r:id="rId24"/>
    <p:sldId id="351" r:id="rId25"/>
    <p:sldId id="415" r:id="rId26"/>
    <p:sldId id="417" r:id="rId27"/>
    <p:sldId id="435" r:id="rId28"/>
    <p:sldId id="436" r:id="rId29"/>
    <p:sldId id="437" r:id="rId30"/>
    <p:sldId id="438" r:id="rId31"/>
    <p:sldId id="439" r:id="rId32"/>
    <p:sldId id="440" r:id="rId33"/>
    <p:sldId id="441" r:id="rId34"/>
    <p:sldId id="420" r:id="rId3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3C00"/>
    <a:srgbClr val="7FBA00"/>
    <a:srgbClr val="505050"/>
    <a:srgbClr val="D2D2D2"/>
    <a:srgbClr val="BAD80A"/>
    <a:srgbClr val="FFFFFF"/>
    <a:srgbClr val="FFB900"/>
    <a:srgbClr val="000000"/>
    <a:srgbClr val="008272"/>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45" autoAdjust="0"/>
    <p:restoredTop sz="95747" autoAdjust="0"/>
  </p:normalViewPr>
  <p:slideViewPr>
    <p:cSldViewPr snapToObjects="1">
      <p:cViewPr varScale="1">
        <p:scale>
          <a:sx n="74" d="100"/>
          <a:sy n="74" d="100"/>
        </p:scale>
        <p:origin x="-450" y="-90"/>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3" d="100"/>
        <a:sy n="33" d="100"/>
      </p:scale>
      <p:origin x="0" y="0"/>
    </p:cViewPr>
  </p:sorterViewPr>
  <p:notesViewPr>
    <p:cSldViewPr snapToObjects="1" showGuides="1">
      <p:cViewPr varScale="1">
        <p:scale>
          <a:sx n="65" d="100"/>
          <a:sy n="65" d="100"/>
        </p:scale>
        <p:origin x="3276"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93D6D09-7050-4194-8DC8-739B00172E8B}" type="datetime1">
              <a:rPr lang="en-US" smtClean="0">
                <a:latin typeface="Segoe UI" pitchFamily="34" charset="0"/>
              </a:rPr>
              <a:t>11/9/2015</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smtClean="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Build 2014</a:t>
            </a:r>
            <a:endParaRPr lang="en-US"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Build 2014</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832C665C-5610-4E45-BAFC-ACE78AE77DC9}" type="datetime1">
              <a:rPr lang="en-US" smtClean="0"/>
              <a:t>11/9/2015</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32C665C-5610-4E45-BAFC-ACE78AE77DC9}" type="datetime1">
              <a:rPr lang="en-US" smtClean="0"/>
              <a:t>11/9/2015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85091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Thanks for coming to today’s session.</a:t>
            </a:r>
          </a:p>
          <a:p>
            <a:pPr marL="171450" indent="-171450">
              <a:buFont typeface="Arial" panose="020B0604020202020204" pitchFamily="34" charset="0"/>
              <a:buChar char="•"/>
            </a:pPr>
            <a:r>
              <a:rPr lang="en-US" dirty="0" smtClean="0"/>
              <a:t>My name is Paul Gusmorino and I work on the </a:t>
            </a:r>
            <a:r>
              <a:rPr lang="en-US" baseline="0" dirty="0" smtClean="0"/>
              <a:t>developer platform in the operating systems group.</a:t>
            </a:r>
          </a:p>
          <a:p>
            <a:pPr marL="171450" indent="-171450">
              <a:buFont typeface="Arial" panose="020B0604020202020204" pitchFamily="34" charset="0"/>
              <a:buChar char="•"/>
            </a:pPr>
            <a:r>
              <a:rPr lang="en-US" baseline="0" dirty="0" smtClean="0"/>
              <a:t>I’m excited to be here on behalf of the whole team back in Redmond to get to talk with you all about what’s new in </a:t>
            </a:r>
            <a:r>
              <a:rPr lang="en-US" baseline="0" dirty="0" err="1" smtClean="0"/>
              <a:t>WinJS</a:t>
            </a:r>
            <a:r>
              <a:rPr lang="en-US" baseline="0" dirty="0" smtClean="0"/>
              <a:t>.</a:t>
            </a:r>
          </a:p>
          <a:p>
            <a:pPr marL="171450" indent="-171450">
              <a:buFont typeface="Arial" panose="020B0604020202020204" pitchFamily="34" charset="0"/>
              <a:buChar char="•"/>
            </a:pPr>
            <a:r>
              <a:rPr lang="en-US" baseline="0" dirty="0" smtClean="0"/>
              <a:t>And as you saw announced in the keynote this morning, there have been some interesting developments on this front… </a:t>
            </a:r>
            <a:r>
              <a:rPr lang="en-US" baseline="0" dirty="0" smtClean="0">
                <a:sym typeface="Wingdings" panose="05000000000000000000" pitchFamily="2" charset="2"/>
              </a:rPr>
              <a:t></a:t>
            </a:r>
            <a:endParaRPr lang="en-US" baseline="0" dirty="0" smtClean="0"/>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dirty="0" smtClean="0"/>
              <a:t>As a quick show of hands…</a:t>
            </a:r>
            <a:endParaRPr lang="en-US" baseline="0" dirty="0" smtClean="0"/>
          </a:p>
          <a:p>
            <a:pPr marL="388712" marR="0" lvl="1" indent="-171450" algn="l" defTabSz="932742" rtl="0" eaLnBrk="1" fontAlgn="auto" latinLnBrk="0" hangingPunct="1">
              <a:lnSpc>
                <a:spcPct val="90000"/>
              </a:lnSpc>
              <a:spcBef>
                <a:spcPts val="0"/>
              </a:spcBef>
              <a:spcAft>
                <a:spcPts val="340"/>
              </a:spcAft>
              <a:buClrTx/>
              <a:buSzTx/>
              <a:buFont typeface="Arial" pitchFamily="34" charset="0"/>
              <a:buChar char="•"/>
              <a:tabLst/>
              <a:defRPr/>
            </a:pPr>
            <a:r>
              <a:rPr lang="en-US" baseline="0" dirty="0" smtClean="0"/>
              <a:t>Any web developers… currently write web sites or web apps?</a:t>
            </a:r>
          </a:p>
          <a:p>
            <a:pPr marL="388712" lvl="1" indent="-171450">
              <a:buFont typeface="Arial" panose="020B0604020202020204" pitchFamily="34" charset="0"/>
              <a:buChar char="•"/>
            </a:pPr>
            <a:r>
              <a:rPr lang="en-US" baseline="0" dirty="0" smtClean="0"/>
              <a:t>Anyone building Windows store apps today?</a:t>
            </a:r>
          </a:p>
          <a:p>
            <a:pPr marL="388712" marR="0" lvl="1" indent="-171450" algn="l" defTabSz="932742" rtl="0" eaLnBrk="1" fontAlgn="auto" latinLnBrk="0" hangingPunct="1">
              <a:lnSpc>
                <a:spcPct val="90000"/>
              </a:lnSpc>
              <a:spcBef>
                <a:spcPts val="0"/>
              </a:spcBef>
              <a:spcAft>
                <a:spcPts val="340"/>
              </a:spcAft>
              <a:buClrTx/>
              <a:buSzTx/>
              <a:buFont typeface="Arial" pitchFamily="34" charset="0"/>
              <a:buChar char="•"/>
              <a:tabLst/>
              <a:defRPr/>
            </a:pPr>
            <a:r>
              <a:rPr lang="en-US" baseline="0" dirty="0" smtClean="0"/>
              <a:t>Anyone using </a:t>
            </a:r>
            <a:r>
              <a:rPr lang="en-US" baseline="0" dirty="0" err="1" smtClean="0"/>
              <a:t>WinJS</a:t>
            </a:r>
            <a:r>
              <a:rPr lang="en-US" baseline="0" dirty="0" smtClean="0"/>
              <a:t>?</a:t>
            </a:r>
          </a:p>
          <a:p>
            <a:pPr marL="388712" lvl="1" indent="-171450">
              <a:buFont typeface="Arial" panose="020B0604020202020204" pitchFamily="34" charset="0"/>
              <a:buChar char="•"/>
            </a:pPr>
            <a:r>
              <a:rPr lang="en-US" baseline="0" dirty="0" smtClean="0"/>
              <a:t>Anyone building Phone apps today?</a:t>
            </a:r>
          </a:p>
          <a:p>
            <a:pPr marL="171450" indent="-171450">
              <a:buFont typeface="Arial" panose="020B0604020202020204" pitchFamily="34" charset="0"/>
              <a:buChar char="•"/>
            </a:pPr>
            <a:r>
              <a:rPr lang="en-US" dirty="0" smtClean="0"/>
              <a:t>Great.  This session should have stuff for all of you</a:t>
            </a:r>
            <a:r>
              <a:rPr lang="en-US" baseline="0" dirty="0" smtClean="0"/>
              <a:t> whether you are new to </a:t>
            </a:r>
            <a:r>
              <a:rPr lang="en-US" baseline="0" dirty="0" err="1" smtClean="0"/>
              <a:t>WinJS</a:t>
            </a:r>
            <a:r>
              <a:rPr lang="en-US" baseline="0" dirty="0" smtClean="0"/>
              <a:t> or not, and whether you are new to Phone or not.</a:t>
            </a:r>
            <a:endParaRPr lang="en-US" dirty="0" smtClean="0"/>
          </a:p>
          <a:p>
            <a:pPr marL="0" indent="0">
              <a:buFont typeface="Arial" panose="020B0604020202020204" pitchFamily="34" charset="0"/>
              <a:buNone/>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FE800A4F-6656-4E82-B508-E2BCD7DF46D9}" type="datetime1">
              <a:rPr lang="en-US" smtClean="0">
                <a:solidFill>
                  <a:prstClr val="black"/>
                </a:solidFill>
              </a:rPr>
              <a:t>11/9/2015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dirty="0"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776054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a:t>
            </a:r>
            <a:r>
              <a:rPr lang="en-US" dirty="0" err="1" smtClean="0"/>
              <a:t>WinJS</a:t>
            </a:r>
            <a:r>
              <a:rPr lang="en-US" dirty="0" smtClean="0"/>
              <a:t> today</a:t>
            </a:r>
            <a:r>
              <a:rPr lang="en-US" baseline="0" dirty="0" smtClean="0"/>
              <a:t> to make apps for Windows desktops, laptops, tablets, convertibles, etc.</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D5841D7-9187-4C92-970B-3B8AD806BDDF}" type="datetime1">
              <a:rPr lang="en-US" smtClean="0">
                <a:solidFill>
                  <a:prstClr val="black"/>
                </a:solidFill>
              </a:rPr>
              <a:t>11/9/2015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481415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 involved: provide</a:t>
            </a:r>
            <a:r>
              <a:rPr lang="en-US" baseline="0" dirty="0" smtClean="0"/>
              <a:t> feedback on our check-ins, bug fixes, and new features; submit contributions; build and test products using the most </a:t>
            </a:r>
            <a:r>
              <a:rPr lang="en-US" baseline="0" smtClean="0"/>
              <a:t>up-to-date versions</a:t>
            </a:r>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A955F85-C1D0-494B-9EA2-13888B135EB9}" type="datetime1">
              <a:rPr lang="en-US" smtClean="0">
                <a:solidFill>
                  <a:prstClr val="black"/>
                </a:solidFill>
              </a:rPr>
              <a:t>11/9/2015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886823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pPr>
              <a:defRPr/>
            </a:pPr>
            <a:r>
              <a:rPr lang="en-US" smtClean="0"/>
              <a:t>TechReady7 Breakout Chalktalk Template</a:t>
            </a:r>
            <a:endParaRPr lang="en-US"/>
          </a:p>
        </p:txBody>
      </p:sp>
      <p:sp>
        <p:nvSpPr>
          <p:cNvPr id="5" name="Date Placeholder 4"/>
          <p:cNvSpPr>
            <a:spLocks noGrp="1"/>
          </p:cNvSpPr>
          <p:nvPr>
            <p:ph type="dt" idx="11"/>
          </p:nvPr>
        </p:nvSpPr>
        <p:spPr/>
        <p:txBody>
          <a:bodyPr/>
          <a:lstStyle/>
          <a:p>
            <a:pPr>
              <a:defRPr/>
            </a:pPr>
            <a:fld id="{1C468958-B3A5-49E4-9010-241CBAF88FA0}" type="datetime1">
              <a:rPr lang="en-US" smtClean="0"/>
              <a:t>11/9/2015</a:t>
            </a:fld>
            <a:endParaRPr lang="en-US"/>
          </a:p>
        </p:txBody>
      </p:sp>
      <p:sp>
        <p:nvSpPr>
          <p:cNvPr id="6" name="Footer Placeholder 5"/>
          <p:cNvSpPr>
            <a:spLocks noGrp="1"/>
          </p:cNvSpPr>
          <p:nvPr>
            <p:ph type="ftr" sz="quarter" idx="12"/>
          </p:nvPr>
        </p:nvSpPr>
        <p:spPr/>
        <p:txBody>
          <a:bodyPr/>
          <a:lstStyle/>
          <a:p>
            <a:pPr>
              <a:defRPr/>
            </a:pPr>
            <a:r>
              <a:rPr lang="en-US" smtClean="0"/>
              <a:t>© 2008 Microsoft Corporation. All rights reserved. Microsoft, Windows, Windows Vista and other product names are or may be registered trademarks and/or trademarks in the U.S. and/or other countries.</a:t>
            </a:r>
          </a:p>
          <a:p>
            <a:pPr>
              <a:defRPr/>
            </a:pPr>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endParaRPr lang="en-US"/>
          </a:p>
        </p:txBody>
      </p:sp>
      <p:sp>
        <p:nvSpPr>
          <p:cNvPr id="7" name="Slide Number Placeholder 6"/>
          <p:cNvSpPr>
            <a:spLocks noGrp="1"/>
          </p:cNvSpPr>
          <p:nvPr>
            <p:ph type="sldNum" sz="quarter" idx="13"/>
          </p:nvPr>
        </p:nvSpPr>
        <p:spPr/>
        <p:txBody>
          <a:bodyPr/>
          <a:lstStyle/>
          <a:p>
            <a:pPr>
              <a:defRPr/>
            </a:pPr>
            <a:fld id="{0B428B36-6815-4683-8EF4-AD499A39A4B0}" type="slidenum">
              <a:rPr lang="en-US" smtClean="0"/>
              <a:pPr>
                <a:defRPr/>
              </a:pPr>
              <a:t>27</a:t>
            </a:fld>
            <a:endParaRPr lang="en-US" dirty="0"/>
          </a:p>
        </p:txBody>
      </p:sp>
    </p:spTree>
    <p:extLst>
      <p:ext uri="{BB962C8B-B14F-4D97-AF65-F5344CB8AC3E}">
        <p14:creationId xmlns:p14="http://schemas.microsoft.com/office/powerpoint/2010/main" val="3706353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pPr>
              <a:defRPr/>
            </a:pPr>
            <a:r>
              <a:rPr lang="en-US" smtClean="0"/>
              <a:t>TechReady7 Breakout Chalktalk Template</a:t>
            </a:r>
            <a:endParaRPr lang="en-US"/>
          </a:p>
        </p:txBody>
      </p:sp>
      <p:sp>
        <p:nvSpPr>
          <p:cNvPr id="5" name="Date Placeholder 4"/>
          <p:cNvSpPr>
            <a:spLocks noGrp="1"/>
          </p:cNvSpPr>
          <p:nvPr>
            <p:ph type="dt" idx="11"/>
          </p:nvPr>
        </p:nvSpPr>
        <p:spPr/>
        <p:txBody>
          <a:bodyPr/>
          <a:lstStyle/>
          <a:p>
            <a:pPr>
              <a:defRPr/>
            </a:pPr>
            <a:fld id="{B28BFA94-D700-4B6C-9E21-008E70B564BE}" type="datetime1">
              <a:rPr lang="en-US" smtClean="0"/>
              <a:t>11/9/2015</a:t>
            </a:fld>
            <a:endParaRPr lang="en-US"/>
          </a:p>
        </p:txBody>
      </p:sp>
      <p:sp>
        <p:nvSpPr>
          <p:cNvPr id="6" name="Footer Placeholder 5"/>
          <p:cNvSpPr>
            <a:spLocks noGrp="1"/>
          </p:cNvSpPr>
          <p:nvPr>
            <p:ph type="ftr" sz="quarter" idx="12"/>
          </p:nvPr>
        </p:nvSpPr>
        <p:spPr/>
        <p:txBody>
          <a:bodyPr/>
          <a:lstStyle/>
          <a:p>
            <a:pPr>
              <a:defRPr/>
            </a:pPr>
            <a:r>
              <a:rPr lang="en-US" smtClean="0"/>
              <a:t>© 2008 Microsoft Corporation. All rights reserved. Microsoft, Windows, Windows Vista and other product names are or may be registered trademarks and/or trademarks in the U.S. and/or other countries.</a:t>
            </a:r>
          </a:p>
          <a:p>
            <a:pPr>
              <a:defRPr/>
            </a:pPr>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endParaRPr lang="en-US"/>
          </a:p>
        </p:txBody>
      </p:sp>
      <p:sp>
        <p:nvSpPr>
          <p:cNvPr id="7" name="Slide Number Placeholder 6"/>
          <p:cNvSpPr>
            <a:spLocks noGrp="1"/>
          </p:cNvSpPr>
          <p:nvPr>
            <p:ph type="sldNum" sz="quarter" idx="13"/>
          </p:nvPr>
        </p:nvSpPr>
        <p:spPr/>
        <p:txBody>
          <a:bodyPr/>
          <a:lstStyle/>
          <a:p>
            <a:pPr>
              <a:defRPr/>
            </a:pPr>
            <a:fld id="{0B428B36-6815-4683-8EF4-AD499A39A4B0}" type="slidenum">
              <a:rPr lang="en-US" smtClean="0"/>
              <a:pPr>
                <a:defRPr/>
              </a:pPr>
              <a:t>28</a:t>
            </a:fld>
            <a:endParaRPr lang="en-US" dirty="0"/>
          </a:p>
        </p:txBody>
      </p:sp>
    </p:spTree>
    <p:extLst>
      <p:ext uri="{BB962C8B-B14F-4D97-AF65-F5344CB8AC3E}">
        <p14:creationId xmlns:p14="http://schemas.microsoft.com/office/powerpoint/2010/main" val="332662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A859942-B0AF-4361-8758-105F9A69CAE7}" type="datetime1">
              <a:rPr lang="en-US" smtClean="0">
                <a:solidFill>
                  <a:prstClr val="black"/>
                </a:solidFill>
              </a:rPr>
              <a:t>11/9/2015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6036491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xmlns="">
        <p15:guide id="4" orient="horz" pos="4406"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06697334"/>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903120701"/>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55459729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789656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wo Content 1">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1824" y="1632059"/>
            <a:ext cx="5492777" cy="46160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1876" y="1632059"/>
            <a:ext cx="5492777" cy="46160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621824" y="6482893"/>
            <a:ext cx="2901844" cy="372394"/>
          </a:xfrm>
          <a:prstGeom prst="rect">
            <a:avLst/>
          </a:prstGeom>
        </p:spPr>
        <p:txBody>
          <a:bodyPr/>
          <a:lstStyle/>
          <a:p>
            <a:fld id="{317E7806-B9DC-4F13-87D4-422379379E84}" type="datetime1">
              <a:rPr lang="en-US" smtClean="0"/>
              <a:t>11/9/2015</a:t>
            </a:fld>
            <a:endParaRPr lang="en-US"/>
          </a:p>
        </p:txBody>
      </p:sp>
      <p:sp>
        <p:nvSpPr>
          <p:cNvPr id="6" name="Footer Placeholder 5"/>
          <p:cNvSpPr>
            <a:spLocks noGrp="1"/>
          </p:cNvSpPr>
          <p:nvPr>
            <p:ph type="ftr" sz="quarter" idx="11"/>
          </p:nvPr>
        </p:nvSpPr>
        <p:spPr>
          <a:xfrm>
            <a:off x="4249130" y="6482893"/>
            <a:ext cx="3938218" cy="372394"/>
          </a:xfrm>
          <a:prstGeom prst="rect">
            <a:avLst/>
          </a:prstGeom>
        </p:spPr>
        <p:txBody>
          <a:bodyPr/>
          <a:lstStyle/>
          <a:p>
            <a:r>
              <a:rPr lang="en-US" smtClean="0"/>
              <a:t>Help Your Business Grow Faster</a:t>
            </a:r>
            <a:endParaRPr lang="en-US"/>
          </a:p>
        </p:txBody>
      </p:sp>
      <p:sp>
        <p:nvSpPr>
          <p:cNvPr id="7" name="Slide Number Placeholder 6"/>
          <p:cNvSpPr>
            <a:spLocks noGrp="1"/>
          </p:cNvSpPr>
          <p:nvPr>
            <p:ph type="sldNum" sz="quarter" idx="12"/>
          </p:nvPr>
        </p:nvSpPr>
        <p:spPr>
          <a:xfrm>
            <a:off x="8912808" y="6482893"/>
            <a:ext cx="2901844" cy="372394"/>
          </a:xfrm>
          <a:prstGeom prst="rect">
            <a:avLst/>
          </a:prstGeom>
        </p:spPr>
        <p:txBody>
          <a:bodyPr/>
          <a:lstStyle/>
          <a:p>
            <a:fld id="{B9A3E85D-0FC7-164D-9B9E-D8CDD8FC5B09}" type="slidenum">
              <a:rPr lang="en-US" smtClean="0"/>
              <a:pPr/>
              <a:t>‹#›</a:t>
            </a:fld>
            <a:endParaRPr lang="en-US"/>
          </a:p>
        </p:txBody>
      </p:sp>
      <p:sp>
        <p:nvSpPr>
          <p:cNvPr id="12" name="Rectangle 11"/>
          <p:cNvSpPr/>
          <p:nvPr/>
        </p:nvSpPr>
        <p:spPr>
          <a:xfrm>
            <a:off x="612633" y="0"/>
            <a:ext cx="11823843" cy="818953"/>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5"/>
          </a:p>
        </p:txBody>
      </p:sp>
      <p:sp>
        <p:nvSpPr>
          <p:cNvPr id="13" name="Rectangle 12"/>
          <p:cNvSpPr/>
          <p:nvPr/>
        </p:nvSpPr>
        <p:spPr>
          <a:xfrm>
            <a:off x="1" y="5"/>
            <a:ext cx="536771" cy="819466"/>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5"/>
          </a:p>
        </p:txBody>
      </p:sp>
      <p:sp>
        <p:nvSpPr>
          <p:cNvPr id="11" name="Title 1"/>
          <p:cNvSpPr>
            <a:spLocks noGrp="1"/>
          </p:cNvSpPr>
          <p:nvPr>
            <p:ph type="title" hasCustomPrompt="1"/>
          </p:nvPr>
        </p:nvSpPr>
        <p:spPr>
          <a:xfrm>
            <a:off x="779788" y="99099"/>
            <a:ext cx="11541000" cy="720369"/>
          </a:xfrm>
        </p:spPr>
        <p:txBody>
          <a:bodyPr tIns="0" anchor="t" anchorCtr="0">
            <a:noAutofit/>
          </a:bodyPr>
          <a:lstStyle>
            <a:lvl1pPr algn="l">
              <a:defRPr sz="3805"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18478560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cstate="print">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1"/>
            <a:ext cx="11375536" cy="621530"/>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662" y="1476622"/>
            <a:ext cx="11375535" cy="2228302"/>
          </a:xfrm>
        </p:spPr>
        <p:txBody>
          <a:bodyPr>
            <a:spAutoFit/>
          </a:bodyPr>
          <a:lstStyle>
            <a:lvl1pPr marL="469536" indent="-469536">
              <a:buFont typeface="Arial" pitchFamily="34" charset="0"/>
              <a:buChar char="•"/>
              <a:defRPr/>
            </a:lvl1pPr>
            <a:lvl2pPr marL="872691" indent="-403154">
              <a:buFont typeface="Arial" pitchFamily="34" charset="0"/>
              <a:buChar char="•"/>
              <a:defRPr/>
            </a:lvl2pPr>
            <a:lvl3pPr marL="1283940" indent="-411249">
              <a:buFont typeface="Arial" pitchFamily="34" charset="0"/>
              <a:buChar char="•"/>
              <a:defRPr/>
            </a:lvl3pPr>
            <a:lvl4pPr marL="1636902" indent="-352962">
              <a:buFont typeface="Arial" pitchFamily="34" charset="0"/>
              <a:buChar char="•"/>
              <a:defRPr/>
            </a:lvl4pPr>
            <a:lvl5pPr marL="1980149" indent="-343247">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userDrawn="1"/>
        </p:nvSpPr>
        <p:spPr>
          <a:xfrm>
            <a:off x="3" y="6698078"/>
            <a:ext cx="1745483" cy="270285"/>
          </a:xfrm>
          <a:prstGeom prst="rect">
            <a:avLst/>
          </a:prstGeom>
        </p:spPr>
        <p:txBody>
          <a:bodyPr wrap="none">
            <a:spAutoFit/>
          </a:bodyPr>
          <a:lstStyle/>
          <a:p>
            <a:pPr defTabSz="932559"/>
            <a:r>
              <a:rPr lang="en-US" sz="1122" dirty="0">
                <a:gradFill>
                  <a:gsLst>
                    <a:gs pos="0">
                      <a:srgbClr val="FFFFFF"/>
                    </a:gs>
                    <a:gs pos="86000">
                      <a:srgbClr val="FFFFFF"/>
                    </a:gs>
                  </a:gsLst>
                  <a:lin ang="5400000" scaled="0"/>
                </a:gradFill>
                <a:latin typeface="Segoe UI" pitchFamily="34" charset="0"/>
                <a:ea typeface="Segoe UI" pitchFamily="34" charset="0"/>
                <a:cs typeface="Segoe UI" pitchFamily="34" charset="0"/>
              </a:rPr>
              <a:t>www.buildwindows.com</a:t>
            </a:r>
          </a:p>
        </p:txBody>
      </p:sp>
    </p:spTree>
    <p:extLst>
      <p:ext uri="{BB962C8B-B14F-4D97-AF65-F5344CB8AC3E}">
        <p14:creationId xmlns:p14="http://schemas.microsoft.com/office/powerpoint/2010/main" val="1202174544"/>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26614" y="5756482"/>
            <a:ext cx="9769232" cy="375633"/>
          </a:xfrm>
          <a:prstGeom prst="rect">
            <a:avLst/>
          </a:prstGeom>
        </p:spPr>
        <p:txBody>
          <a:bodyPr lIns="0">
            <a:noAutofit/>
          </a:bodyPr>
          <a:lstStyle>
            <a:lvl1pPr marL="0" indent="0" algn="l">
              <a:buNone/>
              <a:defRPr sz="2040" b="1" cap="all" spc="0" baseline="0">
                <a:solidFill>
                  <a:schemeClr val="tx1">
                    <a:lumMod val="75000"/>
                    <a:lumOff val="25000"/>
                  </a:schemeClr>
                </a:solidFill>
                <a:latin typeface="Segoe UI" pitchFamily="34" charset="0"/>
                <a:ea typeface="Segoe UI" pitchFamily="34" charset="0"/>
                <a:cs typeface="Segoe UI" pitchFamily="34" charset="0"/>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dirty="0" smtClean="0"/>
              <a:t>CLICK TO EDIT MASTER SUBTITLE STYLE</a:t>
            </a:r>
            <a:endParaRPr lang="en-US" dirty="0"/>
          </a:p>
        </p:txBody>
      </p:sp>
      <p:sp>
        <p:nvSpPr>
          <p:cNvPr id="9" name="Text Placeholder 8"/>
          <p:cNvSpPr>
            <a:spLocks noGrp="1"/>
          </p:cNvSpPr>
          <p:nvPr>
            <p:ph type="body" sz="quarter" idx="10" hasCustomPrompt="1"/>
          </p:nvPr>
        </p:nvSpPr>
        <p:spPr>
          <a:xfrm>
            <a:off x="626614" y="6088936"/>
            <a:ext cx="9769232" cy="636104"/>
          </a:xfrm>
          <a:prstGeom prst="rect">
            <a:avLst/>
          </a:prstGeom>
        </p:spPr>
        <p:txBody>
          <a:bodyPr vert="horz" lIns="0">
            <a:normAutofit/>
          </a:bodyPr>
          <a:lstStyle>
            <a:lvl1pPr>
              <a:lnSpc>
                <a:spcPct val="70000"/>
              </a:lnSpc>
              <a:buFontTx/>
              <a:buNone/>
              <a:defRPr kumimoji="0" lang="en-US" sz="1632" b="0" i="0" u="none" strike="noStrike" kern="1200" cap="none" spc="-71" normalizeH="0" baseline="0" noProof="0" dirty="0" smtClean="0">
                <a:ln>
                  <a:noFill/>
                </a:ln>
                <a:solidFill>
                  <a:schemeClr val="tx1">
                    <a:tint val="75000"/>
                  </a:schemeClr>
                </a:solidFill>
                <a:effectLst/>
                <a:uLnTx/>
                <a:uFillTx/>
                <a:latin typeface="Segoe UI" pitchFamily="34" charset="0"/>
                <a:ea typeface="Segoe UI" pitchFamily="34" charset="0"/>
                <a:cs typeface="Segoe UI" pitchFamily="34" charset="0"/>
              </a:defRPr>
            </a:lvl1pPr>
            <a:lvl2pPr>
              <a:buFontTx/>
              <a:buNone/>
              <a:defRPr/>
            </a:lvl2pPr>
            <a:lvl3pPr>
              <a:buFontTx/>
              <a:buNone/>
              <a:defRPr/>
            </a:lvl3pPr>
            <a:lvl4pPr>
              <a:buFontTx/>
              <a:buNone/>
              <a:defRPr/>
            </a:lvl4pPr>
            <a:lvl5pPr>
              <a:buFontTx/>
              <a:buNone/>
              <a:defRPr/>
            </a:lvl5pPr>
          </a:lstStyle>
          <a:p>
            <a:pPr marL="0" marR="0" lvl="0" indent="0" algn="l" defTabSz="932597" rtl="0" eaLnBrk="1" fontAlgn="auto" latinLnBrk="0" hangingPunct="1">
              <a:lnSpc>
                <a:spcPts val="2448"/>
              </a:lnSpc>
              <a:spcBef>
                <a:spcPts val="0"/>
              </a:spcBef>
              <a:spcAft>
                <a:spcPts val="0"/>
              </a:spcAft>
              <a:buClr>
                <a:srgbClr val="00B0F0"/>
              </a:buClr>
              <a:buSzPct val="100000"/>
              <a:buFontTx/>
              <a:buNone/>
              <a:tabLst/>
              <a:defRPr/>
            </a:pPr>
            <a:r>
              <a:rPr lang="en-US" dirty="0" smtClean="0"/>
              <a:t>Click to edit presenter </a:t>
            </a:r>
          </a:p>
          <a:p>
            <a:pPr marL="0" marR="0" lvl="0" indent="0" algn="l" defTabSz="932597" rtl="0" eaLnBrk="1" fontAlgn="auto" latinLnBrk="0" hangingPunct="1">
              <a:lnSpc>
                <a:spcPts val="2448"/>
              </a:lnSpc>
              <a:spcBef>
                <a:spcPts val="0"/>
              </a:spcBef>
              <a:spcAft>
                <a:spcPts val="0"/>
              </a:spcAft>
              <a:buClr>
                <a:srgbClr val="00B0F0"/>
              </a:buClr>
              <a:buSzPct val="100000"/>
              <a:buFontTx/>
              <a:buNone/>
              <a:tabLst/>
              <a:defRPr/>
            </a:pPr>
            <a:r>
              <a:rPr lang="en-US" dirty="0" smtClean="0"/>
              <a:t>and date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8656"/>
            <a:ext cx="12436475" cy="6977220"/>
          </a:xfrm>
          <a:prstGeom prst="rect">
            <a:avLst/>
          </a:prstGeom>
        </p:spPr>
      </p:pic>
    </p:spTree>
    <p:extLst>
      <p:ext uri="{BB962C8B-B14F-4D97-AF65-F5344CB8AC3E}">
        <p14:creationId xmlns:p14="http://schemas.microsoft.com/office/powerpoint/2010/main" val="4241966586"/>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Demo, Video etc. &quot;special&quot; slide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89675" y="3071956"/>
            <a:ext cx="7955075" cy="1553823"/>
          </a:xfrm>
        </p:spPr>
        <p:txBody>
          <a:bodyPr anchor="ctr" anchorCtr="0">
            <a:noAutofit/>
          </a:bodyPr>
          <a:lstStyle>
            <a:lvl1pPr>
              <a:lnSpc>
                <a:spcPct val="90000"/>
              </a:lnSpc>
              <a:defRPr sz="4896">
                <a:latin typeface="+mn-lt"/>
              </a:defRPr>
            </a:lvl1pPr>
          </a:lstStyle>
          <a:p>
            <a:r>
              <a:rPr lang="en-US" smtClean="0"/>
              <a:t>Click to edit Master title style</a:t>
            </a:r>
            <a:endParaRPr lang="en-US" dirty="0"/>
          </a:p>
        </p:txBody>
      </p:sp>
      <p:sp>
        <p:nvSpPr>
          <p:cNvPr id="3" name="Subtitle 2"/>
          <p:cNvSpPr>
            <a:spLocks noGrp="1"/>
          </p:cNvSpPr>
          <p:nvPr>
            <p:ph type="subTitle" idx="1"/>
          </p:nvPr>
        </p:nvSpPr>
        <p:spPr>
          <a:xfrm>
            <a:off x="989673" y="4882615"/>
            <a:ext cx="7184998" cy="470856"/>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989675" y="860913"/>
            <a:ext cx="8780689" cy="1406089"/>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10199" b="0" i="0" u="none" strike="noStrike" kern="1200" cap="none" spc="-306"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dirty="0" smtClean="0"/>
              <a:t>click to…</a:t>
            </a:r>
          </a:p>
        </p:txBody>
      </p:sp>
      <p:sp>
        <p:nvSpPr>
          <p:cNvPr id="5" name="Rectangle 4"/>
          <p:cNvSpPr/>
          <p:nvPr userDrawn="1"/>
        </p:nvSpPr>
        <p:spPr>
          <a:xfrm>
            <a:off x="3" y="6698078"/>
            <a:ext cx="1745483" cy="270285"/>
          </a:xfrm>
          <a:prstGeom prst="rect">
            <a:avLst/>
          </a:prstGeom>
        </p:spPr>
        <p:txBody>
          <a:bodyPr wrap="none">
            <a:spAutoFit/>
          </a:bodyPr>
          <a:lstStyle/>
          <a:p>
            <a:pPr defTabSz="932559"/>
            <a:r>
              <a:rPr lang="en-US" sz="1122" dirty="0">
                <a:gradFill>
                  <a:gsLst>
                    <a:gs pos="0">
                      <a:srgbClr val="FFFFFF"/>
                    </a:gs>
                    <a:gs pos="86000">
                      <a:srgbClr val="FFFFFF"/>
                    </a:gs>
                  </a:gsLst>
                  <a:lin ang="5400000" scaled="0"/>
                </a:gradFill>
                <a:latin typeface="Segoe UI" pitchFamily="34" charset="0"/>
                <a:ea typeface="Segoe UI" pitchFamily="34" charset="0"/>
                <a:cs typeface="Segoe UI" pitchFamily="34" charset="0"/>
              </a:rPr>
              <a:t>www.buildwindows.com</a:t>
            </a:r>
          </a:p>
        </p:txBody>
      </p:sp>
    </p:spTree>
    <p:extLst>
      <p:ext uri="{BB962C8B-B14F-4D97-AF65-F5344CB8AC3E}">
        <p14:creationId xmlns:p14="http://schemas.microsoft.com/office/powerpoint/2010/main" val="1475496270"/>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861920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xmlns="">
        <p15:guide id="1" orient="horz" pos="4406">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6215611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xmlns="">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12138268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xmlns="">
        <p15:guide id="1" orient="horz" pos="4406">
          <p15:clr>
            <a:srgbClr val="C35E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0182529"/>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1372855731"/>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322279723"/>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1462853086"/>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60856795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xmlns="">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7218113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xmlns="">
        <p15:guide id="1" orient="horz" pos="2203">
          <p15:clr>
            <a:srgbClr val="FBAE40"/>
          </p15:clr>
        </p15:guide>
        <p15:guide id="2" pos="305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279610937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xmlns="">
        <p15:guide id="1" orient="horz" pos="2203">
          <p15:clr>
            <a:srgbClr val="FBAE40"/>
          </p15:clr>
        </p15:guide>
        <p15:guide id="2" pos="305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smtClean="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smtClean="0"/>
              <a:t>Second level</a:t>
            </a:r>
          </a:p>
          <a:p>
            <a:pPr marL="457082" lvl="2" indent="-228541" algn="l" defTabSz="914166" rtl="0" eaLnBrk="1" latinLnBrk="0" hangingPunct="1">
              <a:spcBef>
                <a:spcPct val="20000"/>
              </a:spcBef>
              <a:spcAft>
                <a:spcPts val="816"/>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49634120"/>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7113524"/>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99142036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659112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25705538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xmlns="">
        <p15:guide id="1" orient="horz" pos="440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6007705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xmlns="">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80065316"/>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735140584"/>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2293266582"/>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858171727"/>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68146365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xmlns="">
        <p15:guide id="1" orient="horz" pos="2203">
          <p15:clr>
            <a:srgbClr val="FBAE40"/>
          </p15:clr>
        </p15:guide>
        <p15:guide id="2" pos="30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61475447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xmlns="">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2428715814"/>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6821670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xmlns="">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19742527"/>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9121139"/>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389636712"/>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750876974"/>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1549149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Demo, Video etc. &quot;special&quot; slide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89675" y="3071956"/>
            <a:ext cx="7955075" cy="1553823"/>
          </a:xfrm>
        </p:spPr>
        <p:txBody>
          <a:bodyPr anchor="ctr" anchorCtr="0">
            <a:noAutofit/>
          </a:bodyPr>
          <a:lstStyle>
            <a:lvl1pPr>
              <a:lnSpc>
                <a:spcPct val="90000"/>
              </a:lnSpc>
              <a:defRPr sz="4896">
                <a:latin typeface="+mn-lt"/>
              </a:defRPr>
            </a:lvl1pPr>
          </a:lstStyle>
          <a:p>
            <a:r>
              <a:rPr lang="en-US" smtClean="0"/>
              <a:t>Click to edit Master title style</a:t>
            </a:r>
            <a:endParaRPr lang="en-US" dirty="0"/>
          </a:p>
        </p:txBody>
      </p:sp>
      <p:sp>
        <p:nvSpPr>
          <p:cNvPr id="3" name="Subtitle 2"/>
          <p:cNvSpPr>
            <a:spLocks noGrp="1"/>
          </p:cNvSpPr>
          <p:nvPr>
            <p:ph type="subTitle" idx="1"/>
          </p:nvPr>
        </p:nvSpPr>
        <p:spPr>
          <a:xfrm>
            <a:off x="989673" y="4882615"/>
            <a:ext cx="7184998" cy="470856"/>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989675" y="860913"/>
            <a:ext cx="8780689" cy="1406089"/>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10199" b="0" i="0" u="none" strike="noStrike" kern="1200" cap="none" spc="-306"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dirty="0" smtClean="0"/>
              <a:t>click to…</a:t>
            </a:r>
          </a:p>
        </p:txBody>
      </p:sp>
      <p:sp>
        <p:nvSpPr>
          <p:cNvPr id="5" name="Rectangle 4"/>
          <p:cNvSpPr/>
          <p:nvPr userDrawn="1"/>
        </p:nvSpPr>
        <p:spPr>
          <a:xfrm>
            <a:off x="3" y="6698078"/>
            <a:ext cx="1745483" cy="270285"/>
          </a:xfrm>
          <a:prstGeom prst="rect">
            <a:avLst/>
          </a:prstGeom>
        </p:spPr>
        <p:txBody>
          <a:bodyPr wrap="none">
            <a:spAutoFit/>
          </a:bodyPr>
          <a:lstStyle/>
          <a:p>
            <a:pPr defTabSz="932559"/>
            <a:r>
              <a:rPr lang="en-US" sz="1122" dirty="0">
                <a:gradFill>
                  <a:gsLst>
                    <a:gs pos="0">
                      <a:srgbClr val="FFFFFF"/>
                    </a:gs>
                    <a:gs pos="86000">
                      <a:srgbClr val="FFFFFF"/>
                    </a:gs>
                  </a:gsLst>
                  <a:lin ang="5400000" scaled="0"/>
                </a:gradFill>
                <a:latin typeface="Segoe UI" pitchFamily="34" charset="0"/>
                <a:ea typeface="Segoe UI" pitchFamily="34" charset="0"/>
                <a:cs typeface="Segoe UI" pitchFamily="34" charset="0"/>
              </a:rPr>
              <a:t>www.buildwindows.com</a:t>
            </a:r>
          </a:p>
        </p:txBody>
      </p:sp>
    </p:spTree>
    <p:extLst>
      <p:ext uri="{BB962C8B-B14F-4D97-AF65-F5344CB8AC3E}">
        <p14:creationId xmlns:p14="http://schemas.microsoft.com/office/powerpoint/2010/main" val="869193880"/>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Section Header 8">
    <p:spTree>
      <p:nvGrpSpPr>
        <p:cNvPr id="1" name=""/>
        <p:cNvGrpSpPr/>
        <p:nvPr/>
      </p:nvGrpSpPr>
      <p:grpSpPr>
        <a:xfrm>
          <a:off x="0" y="0"/>
          <a:ext cx="0" cy="0"/>
          <a:chOff x="0" y="0"/>
          <a:chExt cx="0" cy="0"/>
        </a:xfrm>
      </p:grpSpPr>
      <p:sp>
        <p:nvSpPr>
          <p:cNvPr id="9" name="Rectangle 8"/>
          <p:cNvSpPr/>
          <p:nvPr/>
        </p:nvSpPr>
        <p:spPr>
          <a:xfrm>
            <a:off x="1396883" y="631852"/>
            <a:ext cx="9931907" cy="3703027"/>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5"/>
          </a:p>
        </p:txBody>
      </p:sp>
      <p:sp>
        <p:nvSpPr>
          <p:cNvPr id="11" name="Title 1"/>
          <p:cNvSpPr>
            <a:spLocks noGrp="1"/>
          </p:cNvSpPr>
          <p:nvPr>
            <p:ph type="title" hasCustomPrompt="1"/>
          </p:nvPr>
        </p:nvSpPr>
        <p:spPr>
          <a:xfrm>
            <a:off x="1393411" y="1829910"/>
            <a:ext cx="8604053" cy="1129054"/>
          </a:xfrm>
        </p:spPr>
        <p:txBody>
          <a:bodyPr anchor="t">
            <a:noAutofit/>
          </a:bodyPr>
          <a:lstStyle>
            <a:lvl1pPr algn="l">
              <a:lnSpc>
                <a:spcPct val="80000"/>
              </a:lnSpc>
              <a:defRPr sz="7341" b="0" cap="none" baseline="0">
                <a:solidFill>
                  <a:schemeClr val="bg1"/>
                </a:solidFill>
                <a:latin typeface="Segoe Light"/>
                <a:cs typeface="Segoe Light"/>
              </a:defRPr>
            </a:lvl1pPr>
          </a:lstStyle>
          <a:p>
            <a:r>
              <a:rPr lang="en-US" dirty="0" smtClean="0"/>
              <a:t>title of presentation</a:t>
            </a:r>
            <a:endParaRPr lang="en-US" dirty="0"/>
          </a:p>
        </p:txBody>
      </p:sp>
      <p:sp>
        <p:nvSpPr>
          <p:cNvPr id="12" name="Text Placeholder 2"/>
          <p:cNvSpPr>
            <a:spLocks noGrp="1"/>
          </p:cNvSpPr>
          <p:nvPr>
            <p:ph type="body" idx="1" hasCustomPrompt="1"/>
          </p:nvPr>
        </p:nvSpPr>
        <p:spPr>
          <a:xfrm>
            <a:off x="1815789" y="2960444"/>
            <a:ext cx="5304287" cy="570611"/>
          </a:xfrm>
        </p:spPr>
        <p:txBody>
          <a:bodyPr anchor="b">
            <a:noAutofit/>
          </a:bodyPr>
          <a:lstStyle>
            <a:lvl1pPr marL="0" indent="0">
              <a:buNone/>
              <a:defRPr sz="2719" b="0">
                <a:solidFill>
                  <a:srgbClr val="FFFFFF"/>
                </a:solidFill>
                <a:latin typeface="Segoe Light"/>
                <a:cs typeface="Segoe Light"/>
              </a:defRPr>
            </a:lvl1pPr>
            <a:lvl2pPr marL="621529" indent="0">
              <a:buNone/>
              <a:defRPr sz="2447">
                <a:solidFill>
                  <a:schemeClr val="tx1">
                    <a:tint val="75000"/>
                  </a:schemeClr>
                </a:solidFill>
              </a:defRPr>
            </a:lvl2pPr>
            <a:lvl3pPr marL="1243058" indent="0">
              <a:buNone/>
              <a:defRPr sz="2174">
                <a:solidFill>
                  <a:schemeClr val="tx1">
                    <a:tint val="75000"/>
                  </a:schemeClr>
                </a:solidFill>
              </a:defRPr>
            </a:lvl3pPr>
            <a:lvl4pPr marL="1864586" indent="0">
              <a:buNone/>
              <a:defRPr sz="1903">
                <a:solidFill>
                  <a:schemeClr val="tx1">
                    <a:tint val="75000"/>
                  </a:schemeClr>
                </a:solidFill>
              </a:defRPr>
            </a:lvl4pPr>
            <a:lvl5pPr marL="2486115" indent="0">
              <a:buNone/>
              <a:defRPr sz="1903">
                <a:solidFill>
                  <a:schemeClr val="tx1">
                    <a:tint val="75000"/>
                  </a:schemeClr>
                </a:solidFill>
              </a:defRPr>
            </a:lvl5pPr>
            <a:lvl6pPr marL="3107645" indent="0">
              <a:buNone/>
              <a:defRPr sz="1903">
                <a:solidFill>
                  <a:schemeClr val="tx1">
                    <a:tint val="75000"/>
                  </a:schemeClr>
                </a:solidFill>
              </a:defRPr>
            </a:lvl6pPr>
            <a:lvl7pPr marL="3729175" indent="0">
              <a:buNone/>
              <a:defRPr sz="1903">
                <a:solidFill>
                  <a:schemeClr val="tx1">
                    <a:tint val="75000"/>
                  </a:schemeClr>
                </a:solidFill>
              </a:defRPr>
            </a:lvl7pPr>
            <a:lvl8pPr marL="4350703" indent="0">
              <a:buNone/>
              <a:defRPr sz="1903">
                <a:solidFill>
                  <a:schemeClr val="tx1">
                    <a:tint val="75000"/>
                  </a:schemeClr>
                </a:solidFill>
              </a:defRPr>
            </a:lvl8pPr>
            <a:lvl9pPr marL="4972232" indent="0">
              <a:buNone/>
              <a:defRPr sz="1903">
                <a:solidFill>
                  <a:schemeClr val="tx1">
                    <a:tint val="75000"/>
                  </a:schemeClr>
                </a:solidFill>
              </a:defRPr>
            </a:lvl9pPr>
          </a:lstStyle>
          <a:p>
            <a:pPr lvl="0"/>
            <a:r>
              <a:rPr lang="en-US" dirty="0" smtClean="0"/>
              <a:t>Click to add subtitle</a:t>
            </a:r>
          </a:p>
        </p:txBody>
      </p:sp>
      <p:sp>
        <p:nvSpPr>
          <p:cNvPr id="13" name="Rectangle 12"/>
          <p:cNvSpPr/>
          <p:nvPr/>
        </p:nvSpPr>
        <p:spPr>
          <a:xfrm>
            <a:off x="777473" y="4409351"/>
            <a:ext cx="542490" cy="540693"/>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5"/>
          </a:p>
        </p:txBody>
      </p:sp>
      <p:sp>
        <p:nvSpPr>
          <p:cNvPr id="14" name="Rectangle 13"/>
          <p:cNvSpPr/>
          <p:nvPr/>
        </p:nvSpPr>
        <p:spPr>
          <a:xfrm>
            <a:off x="1058433" y="4073159"/>
            <a:ext cx="262593" cy="261721"/>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5"/>
          </a:p>
        </p:txBody>
      </p:sp>
      <p:sp>
        <p:nvSpPr>
          <p:cNvPr id="15" name="Rectangle 14"/>
          <p:cNvSpPr/>
          <p:nvPr/>
        </p:nvSpPr>
        <p:spPr>
          <a:xfrm>
            <a:off x="1396884" y="4409576"/>
            <a:ext cx="1096918" cy="109328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5"/>
          </a:p>
        </p:txBody>
      </p:sp>
      <p:pic>
        <p:nvPicPr>
          <p:cNvPr id="10" name="Picture 12" descr="Z:\Share\To-Jake\logos_for_jake\MSP_regular.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594637" y="6542157"/>
            <a:ext cx="3886399" cy="349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4173290"/>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Content with Caption 1">
    <p:spTree>
      <p:nvGrpSpPr>
        <p:cNvPr id="1" name=""/>
        <p:cNvGrpSpPr/>
        <p:nvPr/>
      </p:nvGrpSpPr>
      <p:grpSpPr>
        <a:xfrm>
          <a:off x="0" y="0"/>
          <a:ext cx="0" cy="0"/>
          <a:chOff x="0" y="0"/>
          <a:chExt cx="0" cy="0"/>
        </a:xfrm>
      </p:grpSpPr>
      <p:sp>
        <p:nvSpPr>
          <p:cNvPr id="3" name="Content Placeholder 2"/>
          <p:cNvSpPr>
            <a:spLocks noGrp="1"/>
          </p:cNvSpPr>
          <p:nvPr>
            <p:ph idx="1"/>
          </p:nvPr>
        </p:nvSpPr>
        <p:spPr>
          <a:xfrm>
            <a:off x="4862316" y="1463673"/>
            <a:ext cx="6952335" cy="4784450"/>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1829" y="1463672"/>
            <a:ext cx="4091514" cy="448200"/>
          </a:xfrm>
        </p:spPr>
        <p:txBody>
          <a:bodyPr/>
          <a:lstStyle>
            <a:lvl1pPr marL="0" indent="0">
              <a:buNone/>
              <a:defRPr sz="1903">
                <a:latin typeface="Segoe UI" pitchFamily="34" charset="0"/>
                <a:ea typeface="Segoe UI" pitchFamily="34" charset="0"/>
                <a:cs typeface="Segoe UI" pitchFamily="34" charset="0"/>
              </a:defRPr>
            </a:lvl1pPr>
            <a:lvl2pPr marL="621529" indent="0">
              <a:buNone/>
              <a:defRPr sz="1632"/>
            </a:lvl2pPr>
            <a:lvl3pPr marL="1243058" indent="0">
              <a:buNone/>
              <a:defRPr sz="1360"/>
            </a:lvl3pPr>
            <a:lvl4pPr marL="1864586" indent="0">
              <a:buNone/>
              <a:defRPr sz="1224"/>
            </a:lvl4pPr>
            <a:lvl5pPr marL="2486115" indent="0">
              <a:buNone/>
              <a:defRPr sz="1224"/>
            </a:lvl5pPr>
            <a:lvl6pPr marL="3107645" indent="0">
              <a:buNone/>
              <a:defRPr sz="1224"/>
            </a:lvl6pPr>
            <a:lvl7pPr marL="3729175" indent="0">
              <a:buNone/>
              <a:defRPr sz="1224"/>
            </a:lvl7pPr>
            <a:lvl8pPr marL="4350703" indent="0">
              <a:buNone/>
              <a:defRPr sz="1224"/>
            </a:lvl8pPr>
            <a:lvl9pPr marL="4972232" indent="0">
              <a:buNone/>
              <a:defRPr sz="1224"/>
            </a:lvl9pPr>
          </a:lstStyle>
          <a:p>
            <a:pPr lvl="0"/>
            <a:r>
              <a:rPr lang="en-US" smtClean="0"/>
              <a:t>Click to edit Master text styles</a:t>
            </a:r>
          </a:p>
        </p:txBody>
      </p:sp>
      <p:sp>
        <p:nvSpPr>
          <p:cNvPr id="5" name="Date Placeholder 4"/>
          <p:cNvSpPr>
            <a:spLocks noGrp="1"/>
          </p:cNvSpPr>
          <p:nvPr>
            <p:ph type="dt" sz="half" idx="10"/>
          </p:nvPr>
        </p:nvSpPr>
        <p:spPr>
          <a:xfrm>
            <a:off x="621824" y="6482892"/>
            <a:ext cx="2901844" cy="372394"/>
          </a:xfrm>
          <a:prstGeom prst="rect">
            <a:avLst/>
          </a:prstGeom>
        </p:spPr>
        <p:txBody>
          <a:bodyPr/>
          <a:lstStyle/>
          <a:p>
            <a:fld id="{D40DBE79-530A-4731-86BC-715D2096BE9B}" type="datetime1">
              <a:rPr lang="en-US" smtClean="0"/>
              <a:t>11/9/2015</a:t>
            </a:fld>
            <a:endParaRPr lang="en-US"/>
          </a:p>
        </p:txBody>
      </p:sp>
      <p:sp>
        <p:nvSpPr>
          <p:cNvPr id="6" name="Footer Placeholder 5"/>
          <p:cNvSpPr>
            <a:spLocks noGrp="1"/>
          </p:cNvSpPr>
          <p:nvPr>
            <p:ph type="ftr" sz="quarter" idx="11"/>
          </p:nvPr>
        </p:nvSpPr>
        <p:spPr>
          <a:xfrm>
            <a:off x="4249129" y="6482892"/>
            <a:ext cx="3938218" cy="372394"/>
          </a:xfrm>
          <a:prstGeom prst="rect">
            <a:avLst/>
          </a:prstGeom>
        </p:spPr>
        <p:txBody>
          <a:bodyPr/>
          <a:lstStyle/>
          <a:p>
            <a:r>
              <a:rPr lang="en-US" smtClean="0"/>
              <a:t>Help Your Business Grow Faster</a:t>
            </a:r>
            <a:endParaRPr lang="en-US"/>
          </a:p>
        </p:txBody>
      </p:sp>
      <p:sp>
        <p:nvSpPr>
          <p:cNvPr id="7" name="Slide Number Placeholder 6"/>
          <p:cNvSpPr>
            <a:spLocks noGrp="1"/>
          </p:cNvSpPr>
          <p:nvPr>
            <p:ph type="sldNum" sz="quarter" idx="12"/>
          </p:nvPr>
        </p:nvSpPr>
        <p:spPr>
          <a:xfrm>
            <a:off x="8912808" y="6482892"/>
            <a:ext cx="2901844" cy="372394"/>
          </a:xfrm>
          <a:prstGeom prst="rect">
            <a:avLst/>
          </a:prstGeom>
        </p:spPr>
        <p:txBody>
          <a:bodyPr/>
          <a:lstStyle/>
          <a:p>
            <a:fld id="{B9A3E85D-0FC7-164D-9B9E-D8CDD8FC5B09}" type="slidenum">
              <a:rPr lang="en-US" smtClean="0"/>
              <a:pPr/>
              <a:t>‹#›</a:t>
            </a:fld>
            <a:endParaRPr lang="en-US"/>
          </a:p>
        </p:txBody>
      </p:sp>
      <p:sp>
        <p:nvSpPr>
          <p:cNvPr id="12" name="Rectangle 11"/>
          <p:cNvSpPr/>
          <p:nvPr/>
        </p:nvSpPr>
        <p:spPr>
          <a:xfrm>
            <a:off x="612632" y="0"/>
            <a:ext cx="11823843" cy="818953"/>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5"/>
          </a:p>
        </p:txBody>
      </p:sp>
      <p:sp>
        <p:nvSpPr>
          <p:cNvPr id="13" name="Rectangle 12"/>
          <p:cNvSpPr/>
          <p:nvPr/>
        </p:nvSpPr>
        <p:spPr>
          <a:xfrm>
            <a:off x="0" y="4"/>
            <a:ext cx="536771" cy="819466"/>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5"/>
          </a:p>
        </p:txBody>
      </p:sp>
      <p:sp>
        <p:nvSpPr>
          <p:cNvPr id="11" name="Title 1"/>
          <p:cNvSpPr>
            <a:spLocks noGrp="1"/>
          </p:cNvSpPr>
          <p:nvPr>
            <p:ph type="title" hasCustomPrompt="1"/>
          </p:nvPr>
        </p:nvSpPr>
        <p:spPr>
          <a:xfrm>
            <a:off x="779788" y="99099"/>
            <a:ext cx="11541000" cy="720369"/>
          </a:xfrm>
        </p:spPr>
        <p:txBody>
          <a:bodyPr tIns="0" anchor="t" anchorCtr="0">
            <a:noAutofit/>
          </a:bodyPr>
          <a:lstStyle>
            <a:lvl1pPr algn="l">
              <a:defRPr sz="3806"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7126778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239016138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67358941"/>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10687508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xmlns="">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66105043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xmlns="">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61358710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xmlns="">
        <p15:guide id="1" orient="horz" pos="2203">
          <p15:clr>
            <a:srgbClr val="FBAE40"/>
          </p15:clr>
        </p15:guide>
        <p15:guide id="2" pos="305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image" Target="../media/image1.png"/><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image" Target="../media/image1.png"/><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7" r:id="rId1"/>
    <p:sldLayoutId id="2147484214" r:id="rId2"/>
    <p:sldLayoutId id="2147484086" r:id="rId3"/>
    <p:sldLayoutId id="2147484206" r:id="rId4"/>
    <p:sldLayoutId id="2147484195" r:id="rId5"/>
    <p:sldLayoutId id="2147484207" r:id="rId6"/>
    <p:sldLayoutId id="2147484216" r:id="rId7"/>
    <p:sldLayoutId id="2147484217" r:id="rId8"/>
    <p:sldLayoutId id="2147484218" r:id="rId9"/>
    <p:sldLayoutId id="2147484212" r:id="rId10"/>
    <p:sldLayoutId id="2147484093" r:id="rId11"/>
    <p:sldLayoutId id="2147484213" r:id="rId12"/>
    <p:sldLayoutId id="2147484215" r:id="rId13"/>
    <p:sldLayoutId id="2147484203" r:id="rId14"/>
    <p:sldLayoutId id="2147484249" r:id="rId15"/>
    <p:sldLayoutId id="2147484250" r:id="rId16"/>
    <p:sldLayoutId id="2147484251" r:id="rId17"/>
    <p:sldLayoutId id="2147484252" r:id="rId18"/>
  </p:sldLayoutIdLst>
  <p:transition>
    <p:fade/>
  </p:transition>
  <p:timing>
    <p:tnLst>
      <p:par>
        <p:cTn id="1" dur="indefinite" restart="never" nodeType="tmRoot"/>
      </p:par>
    </p:tnLst>
  </p:timing>
  <p:hf sldNum="0"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980749296"/>
      </p:ext>
    </p:extLst>
  </p:cSld>
  <p:clrMap bg1="dk1" tx1="lt1" bg2="dk2" tx2="lt2" accent1="accent1" accent2="accent2" accent3="accent3" accent4="accent4" accent5="accent5" accent6="accent6" hlink="hlink" folHlink="folHlink"/>
  <p:sldLayoutIdLst>
    <p:sldLayoutId id="2147484220"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 id="2147484229" r:id="rId10"/>
    <p:sldLayoutId id="2147484230" r:id="rId11"/>
    <p:sldLayoutId id="2147484232" r:id="rId12"/>
    <p:sldLayoutId id="2147484233" r:id="rId13"/>
  </p:sldLayoutIdLst>
  <p:transition>
    <p:fade/>
  </p:transition>
  <p:timing>
    <p:tnLst>
      <p:par>
        <p:cTn id="1" dur="indefinite" restart="never" nodeType="tmRoot"/>
      </p:par>
    </p:tnLst>
  </p:timing>
  <p:hf sldNum="0"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044172912"/>
      </p:ext>
    </p:extLst>
  </p:cSld>
  <p:clrMap bg1="lt1" tx1="dk1" bg2="lt2" tx2="dk2" accent1="accent1" accent2="accent2" accent3="accent3" accent4="accent4" accent5="accent5" accent6="accent6" hlink="hlink" folHlink="folHlink"/>
  <p:sldLayoutIdLst>
    <p:sldLayoutId id="2147484235" r:id="rId1"/>
    <p:sldLayoutId id="2147484236" r:id="rId2"/>
    <p:sldLayoutId id="2147484237" r:id="rId3"/>
    <p:sldLayoutId id="2147484238" r:id="rId4"/>
    <p:sldLayoutId id="2147484239" r:id="rId5"/>
    <p:sldLayoutId id="2147484240" r:id="rId6"/>
    <p:sldLayoutId id="2147484241" r:id="rId7"/>
    <p:sldLayoutId id="2147484242" r:id="rId8"/>
    <p:sldLayoutId id="2147484243" r:id="rId9"/>
    <p:sldLayoutId id="2147484244" r:id="rId10"/>
    <p:sldLayoutId id="2147484245" r:id="rId11"/>
    <p:sldLayoutId id="2147484246" r:id="rId12"/>
    <p:sldLayoutId id="2147484247" r:id="rId13"/>
    <p:sldLayoutId id="2147484248" r:id="rId14"/>
    <p:sldLayoutId id="2147484253" r:id="rId15"/>
    <p:sldLayoutId id="2147484254" r:id="rId16"/>
    <p:sldLayoutId id="2147484255" r:id="rId17"/>
  </p:sldLayoutIdLst>
  <p:transition>
    <p:fade/>
  </p:transition>
  <p:timing>
    <p:tnLst>
      <p:par>
        <p:cTn id="1" dur="indefinite" restart="never" nodeType="tmRoot"/>
      </p:par>
    </p:tnLst>
  </p:timing>
  <p:hf sldNum="0"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8.jp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16.xml"/><Relationship Id="rId5" Type="http://schemas.openxmlformats.org/officeDocument/2006/relationships/image" Target="../media/image25.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6.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18.xml"/><Relationship Id="rId5" Type="http://schemas.openxmlformats.org/officeDocument/2006/relationships/image" Target="../media/image25.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gif"/><Relationship Id="rId1" Type="http://schemas.openxmlformats.org/officeDocument/2006/relationships/slideLayout" Target="../slideLayouts/slideLayout18.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4.png"/><Relationship Id="rId1" Type="http://schemas.openxmlformats.org/officeDocument/2006/relationships/slideLayout" Target="../slideLayouts/slideLayout18.xml"/><Relationship Id="rId5" Type="http://schemas.openxmlformats.org/officeDocument/2006/relationships/image" Target="../media/image25.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7.jpg"/><Relationship Id="rId1" Type="http://schemas.openxmlformats.org/officeDocument/2006/relationships/slideLayout" Target="../slideLayouts/slideLayout18.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4.png"/><Relationship Id="rId1" Type="http://schemas.openxmlformats.org/officeDocument/2006/relationships/slideLayout" Target="../slideLayouts/slideLayout18.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4.png"/><Relationship Id="rId1" Type="http://schemas.openxmlformats.org/officeDocument/2006/relationships/slideLayout" Target="../slideLayouts/slideLayout18.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8.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9.png"/><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4.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2.jpg"/><Relationship Id="rId1" Type="http://schemas.openxmlformats.org/officeDocument/2006/relationships/slideLayout" Target="../slideLayouts/slideLayout46.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6.xml"/><Relationship Id="rId5" Type="http://schemas.openxmlformats.org/officeDocument/2006/relationships/image" Target="../media/image25.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5.png"/><Relationship Id="rId1" Type="http://schemas.openxmlformats.org/officeDocument/2006/relationships/slideLayout" Target="../slideLayouts/slideLayout34.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6.png"/><Relationship Id="rId1" Type="http://schemas.openxmlformats.org/officeDocument/2006/relationships/slideLayout" Target="../slideLayouts/slideLayout34.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7.png"/><Relationship Id="rId1" Type="http://schemas.openxmlformats.org/officeDocument/2006/relationships/slideLayout" Target="../slideLayouts/slideLayout34.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7.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48.xml"/><Relationship Id="rId6" Type="http://schemas.openxmlformats.org/officeDocument/2006/relationships/image" Target="../media/image9.png"/><Relationship Id="rId5" Type="http://schemas.openxmlformats.org/officeDocument/2006/relationships/image" Target="../media/image50.png"/><Relationship Id="rId4" Type="http://schemas.openxmlformats.org/officeDocument/2006/relationships/image" Target="../media/image49.wmf"/></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6.xml"/><Relationship Id="rId5" Type="http://schemas.openxmlformats.org/officeDocument/2006/relationships/image" Target="../media/image25.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jpg"/><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jpeg"/><Relationship Id="rId10" Type="http://schemas.openxmlformats.org/officeDocument/2006/relationships/image" Target="../media/image19.png"/><Relationship Id="rId4" Type="http://schemas.openxmlformats.org/officeDocument/2006/relationships/image" Target="../media/image13.jpe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4.png"/><Relationship Id="rId1" Type="http://schemas.openxmlformats.org/officeDocument/2006/relationships/slideLayout" Target="../slideLayouts/slideLayout17.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4.png"/><Relationship Id="rId1" Type="http://schemas.openxmlformats.org/officeDocument/2006/relationships/slideLayout" Target="../slideLayouts/slideLayout18.xml"/><Relationship Id="rId5" Type="http://schemas.openxmlformats.org/officeDocument/2006/relationships/image" Target="../media/image25.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9.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454017" y="1211263"/>
            <a:ext cx="7629427" cy="2861106"/>
          </a:xfrm>
          <a:solidFill>
            <a:srgbClr val="7030A0">
              <a:alpha val="89000"/>
            </a:srgbClr>
          </a:solidFill>
        </p:spPr>
        <p:txBody>
          <a:bodyPr>
            <a:normAutofit fontScale="92500" lnSpcReduction="10000"/>
          </a:bodyPr>
          <a:lstStyle/>
          <a:p>
            <a:pPr marL="0" indent="0">
              <a:buNone/>
            </a:pPr>
            <a:r>
              <a:rPr lang="en-US" dirty="0" smtClean="0">
                <a:solidFill>
                  <a:schemeClr val="bg1"/>
                </a:solidFill>
              </a:rPr>
              <a:t>Muhammad Daniyal Saleem</a:t>
            </a:r>
          </a:p>
          <a:p>
            <a:pPr marL="0" indent="0">
              <a:buNone/>
            </a:pPr>
            <a:r>
              <a:rPr lang="en-US" dirty="0">
                <a:solidFill>
                  <a:schemeClr val="bg1"/>
                </a:solidFill>
              </a:rPr>
              <a:t>Microsoft Student </a:t>
            </a:r>
            <a:r>
              <a:rPr lang="en-US" dirty="0" smtClean="0">
                <a:solidFill>
                  <a:schemeClr val="bg1"/>
                </a:solidFill>
              </a:rPr>
              <a:t>Partner</a:t>
            </a:r>
          </a:p>
          <a:p>
            <a:pPr marL="0" indent="0">
              <a:buNone/>
            </a:pPr>
            <a:r>
              <a:rPr lang="en-US" dirty="0" smtClean="0">
                <a:solidFill>
                  <a:schemeClr val="bg1"/>
                </a:solidFill>
              </a:rPr>
              <a:t>Microsoft Community Trainer </a:t>
            </a:r>
          </a:p>
          <a:p>
            <a:pPr marL="0" indent="0">
              <a:buNone/>
            </a:pPr>
            <a:r>
              <a:rPr lang="en-US" dirty="0" smtClean="0">
                <a:solidFill>
                  <a:schemeClr val="bg1"/>
                </a:solidFill>
              </a:rPr>
              <a:t>HTML5 Developer Evangelist</a:t>
            </a:r>
          </a:p>
          <a:p>
            <a:pPr marL="0" indent="0">
              <a:buNone/>
            </a:pPr>
            <a:r>
              <a:rPr lang="en-US" dirty="0" smtClean="0">
                <a:solidFill>
                  <a:schemeClr val="bg1"/>
                </a:solidFill>
              </a:rPr>
              <a:t>Trainer | AUC Technologies</a:t>
            </a:r>
          </a:p>
        </p:txBody>
      </p:sp>
      <p:sp>
        <p:nvSpPr>
          <p:cNvPr id="4" name="Title 3"/>
          <p:cNvSpPr>
            <a:spLocks noGrp="1"/>
          </p:cNvSpPr>
          <p:nvPr>
            <p:ph type="title"/>
          </p:nvPr>
        </p:nvSpPr>
        <p:spPr/>
        <p:txBody>
          <a:bodyPr/>
          <a:lstStyle/>
          <a:p>
            <a:r>
              <a:rPr lang="en-US" dirty="0" smtClean="0"/>
              <a:t>Who am I	</a:t>
            </a:r>
            <a:endParaRPr lang="en-US" dirty="0"/>
          </a:p>
        </p:txBody>
      </p:sp>
      <p:sp>
        <p:nvSpPr>
          <p:cNvPr id="7" name="Content Placeholder 5"/>
          <p:cNvSpPr txBox="1">
            <a:spLocks/>
          </p:cNvSpPr>
          <p:nvPr/>
        </p:nvSpPr>
        <p:spPr>
          <a:xfrm>
            <a:off x="350837" y="4564062"/>
            <a:ext cx="5284003" cy="1934356"/>
          </a:xfrm>
          <a:prstGeom prst="rect">
            <a:avLst/>
          </a:prstGeom>
          <a:solidFill>
            <a:schemeClr val="accent2">
              <a:alpha val="91000"/>
            </a:schemeClr>
          </a:solidFill>
        </p:spPr>
        <p:txBody>
          <a:bodyPr/>
          <a:lstStyle>
            <a:lvl1pPr marL="460375" indent="-460375" algn="l" defTabSz="914363" rtl="0" eaLnBrk="1" latinLnBrk="0" hangingPunct="1">
              <a:lnSpc>
                <a:spcPct val="90000"/>
              </a:lnSpc>
              <a:spcBef>
                <a:spcPct val="20000"/>
              </a:spcBef>
              <a:buSzPct val="90000"/>
              <a:buFont typeface="Arial" pitchFamily="34" charset="0"/>
              <a:buChar char="•"/>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 typeface="Arial" pitchFamily="34" charset="0"/>
              <a:buChar char="•"/>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 typeface="Arial" pitchFamily="34" charset="0"/>
              <a:buChar char="•"/>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56" dirty="0">
                <a:solidFill>
                  <a:schemeClr val="bg1"/>
                </a:solidFill>
              </a:rPr>
              <a:t>Currently Working On</a:t>
            </a:r>
          </a:p>
          <a:p>
            <a:pPr marL="0" indent="0">
              <a:buNone/>
            </a:pPr>
            <a:r>
              <a:rPr lang="en-US" sz="2856" dirty="0" smtClean="0">
                <a:solidFill>
                  <a:schemeClr val="bg1"/>
                </a:solidFill>
              </a:rPr>
              <a:t>HTML5</a:t>
            </a:r>
          </a:p>
          <a:p>
            <a:pPr marL="0" indent="0">
              <a:buNone/>
            </a:pPr>
            <a:r>
              <a:rPr lang="en-US" sz="2856" dirty="0" smtClean="0">
                <a:solidFill>
                  <a:schemeClr val="bg1"/>
                </a:solidFill>
              </a:rPr>
              <a:t>Windows </a:t>
            </a:r>
            <a:r>
              <a:rPr lang="en-US" sz="2856" dirty="0">
                <a:solidFill>
                  <a:schemeClr val="bg1"/>
                </a:solidFill>
              </a:rPr>
              <a:t>Phone </a:t>
            </a:r>
            <a:r>
              <a:rPr lang="en-US" sz="2856" dirty="0" smtClean="0">
                <a:solidFill>
                  <a:schemeClr val="bg1"/>
                </a:solidFill>
              </a:rPr>
              <a:t>8.1</a:t>
            </a:r>
          </a:p>
          <a:p>
            <a:pPr marL="0" indent="0">
              <a:buNone/>
            </a:pPr>
            <a:r>
              <a:rPr lang="en-US" sz="2856" dirty="0" smtClean="0">
                <a:solidFill>
                  <a:schemeClr val="bg1"/>
                </a:solidFill>
              </a:rPr>
              <a:t>Cross-Platform </a:t>
            </a:r>
            <a:r>
              <a:rPr lang="en-US" sz="2856" dirty="0">
                <a:solidFill>
                  <a:schemeClr val="bg1"/>
                </a:solidFill>
              </a:rPr>
              <a:t>Development</a:t>
            </a:r>
          </a:p>
          <a:p>
            <a:pPr marL="0" indent="0">
              <a:buNone/>
            </a:pPr>
            <a:endParaRPr lang="en-US" sz="3264" dirty="0">
              <a:solidFill>
                <a:schemeClr val="bg1"/>
              </a:solidFill>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99637" y="6164262"/>
            <a:ext cx="854302" cy="830263"/>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79736" y="1211263"/>
            <a:ext cx="2454334" cy="286110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6369" y="6498978"/>
            <a:ext cx="1545253" cy="329859"/>
          </a:xfrm>
          <a:prstGeom prst="rect">
            <a:avLst/>
          </a:prstGeom>
        </p:spPr>
      </p:pic>
      <p:sp>
        <p:nvSpPr>
          <p:cNvPr id="2" name="Footer Placeholder 1"/>
          <p:cNvSpPr>
            <a:spLocks noGrp="1"/>
          </p:cNvSpPr>
          <p:nvPr>
            <p:ph type="ftr" sz="quarter" idx="11"/>
          </p:nvPr>
        </p:nvSpPr>
        <p:spPr>
          <a:xfrm>
            <a:off x="0" y="6482893"/>
            <a:ext cx="12434070" cy="372394"/>
          </a:xfrm>
        </p:spPr>
        <p:txBody>
          <a:bodyPr/>
          <a:lstStyle/>
          <a:p>
            <a:pPr algn="ctr"/>
            <a:r>
              <a:rPr lang="en-US" sz="2000" b="1" dirty="0" smtClean="0"/>
              <a:t>Help Your Business Grow Faster</a:t>
            </a:r>
            <a:endParaRPr lang="en-US" sz="2000" b="1" dirty="0"/>
          </a:p>
        </p:txBody>
      </p:sp>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214" y="6896658"/>
            <a:ext cx="213360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3363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8083444" y="2720093"/>
            <a:ext cx="4198788" cy="1502813"/>
          </a:xfrm>
          <a:prstGeom prst="rect">
            <a:avLst/>
          </a:prstGeom>
        </p:spPr>
        <p:txBody>
          <a:bodyPr wrap="none">
            <a:spAutoFit/>
          </a:bodyPr>
          <a:lstStyle/>
          <a:p>
            <a:r>
              <a:rPr lang="en-US" sz="8975" dirty="0"/>
              <a:t>HTML 5</a:t>
            </a:r>
          </a:p>
        </p:txBody>
      </p:sp>
      <p:pic>
        <p:nvPicPr>
          <p:cNvPr id="3" name="Picture 4" descr="HTML5_Logo_512.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4405" y="5673337"/>
            <a:ext cx="1165754" cy="1165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032" y="1073465"/>
            <a:ext cx="6664228" cy="329325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6465769"/>
            <a:ext cx="12436475" cy="536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descr="C:\Users\Muhammad Khan\Desktop\ODITS Logos\ODITS Logos\odits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87923" y="0"/>
            <a:ext cx="2286002" cy="152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256550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5</a:t>
            </a:r>
            <a:endParaRPr lang="en-US" dirty="0"/>
          </a:p>
        </p:txBody>
      </p:sp>
      <p:sp>
        <p:nvSpPr>
          <p:cNvPr id="4" name="Rectangle 3"/>
          <p:cNvSpPr/>
          <p:nvPr/>
        </p:nvSpPr>
        <p:spPr>
          <a:xfrm>
            <a:off x="409184" y="2210014"/>
            <a:ext cx="7596543" cy="4128553"/>
          </a:xfrm>
          <a:prstGeom prst="rect">
            <a:avLst/>
          </a:prstGeom>
        </p:spPr>
        <p:txBody>
          <a:bodyPr wrap="square">
            <a:spAutoFit/>
          </a:bodyPr>
          <a:lstStyle/>
          <a:p>
            <a:pPr marL="110098">
              <a:buSzPct val="75000"/>
              <a:tabLst>
                <a:tab pos="738306" algn="l"/>
                <a:tab pos="1476611" algn="l"/>
                <a:tab pos="2214917" algn="l"/>
                <a:tab pos="2953222" algn="l"/>
                <a:tab pos="3691528" algn="l"/>
                <a:tab pos="4429834" algn="l"/>
                <a:tab pos="5168139" algn="l"/>
                <a:tab pos="5906445" algn="l"/>
                <a:tab pos="6644750" algn="l"/>
                <a:tab pos="7383056" algn="l"/>
                <a:tab pos="8121362" algn="l"/>
                <a:tab pos="8859667" algn="l"/>
              </a:tabLst>
            </a:pPr>
            <a:r>
              <a:rPr lang="en-GB" sz="3672" dirty="0"/>
              <a:t> WHAT : Next generation </a:t>
            </a:r>
            <a:r>
              <a:rPr lang="en-GB" sz="3672" dirty="0" smtClean="0"/>
              <a:t>HTML5</a:t>
            </a:r>
            <a:endParaRPr lang="en-GB" sz="3672" dirty="0"/>
          </a:p>
          <a:p>
            <a:pPr marL="110098">
              <a:buSzPct val="75000"/>
              <a:tabLst>
                <a:tab pos="738306" algn="l"/>
                <a:tab pos="1476611" algn="l"/>
                <a:tab pos="2214917" algn="l"/>
                <a:tab pos="2953222" algn="l"/>
                <a:tab pos="3691528" algn="l"/>
                <a:tab pos="4429834" algn="l"/>
                <a:tab pos="5168139" algn="l"/>
                <a:tab pos="5906445" algn="l"/>
                <a:tab pos="6644750" algn="l"/>
                <a:tab pos="7383056" algn="l"/>
                <a:tab pos="8121362" algn="l"/>
                <a:tab pos="8859667" algn="l"/>
              </a:tabLst>
            </a:pPr>
            <a:r>
              <a:rPr lang="en-GB" sz="3672" dirty="0"/>
              <a:t> WHO  : W3C, IETF</a:t>
            </a:r>
          </a:p>
          <a:p>
            <a:pPr marL="110098">
              <a:buSzPct val="75000"/>
              <a:tabLst>
                <a:tab pos="738306" algn="l"/>
                <a:tab pos="1476611" algn="l"/>
                <a:tab pos="2214917" algn="l"/>
                <a:tab pos="2953222" algn="l"/>
                <a:tab pos="3691528" algn="l"/>
                <a:tab pos="4429834" algn="l"/>
                <a:tab pos="5168139" algn="l"/>
                <a:tab pos="5906445" algn="l"/>
                <a:tab pos="6644750" algn="l"/>
                <a:tab pos="7383056" algn="l"/>
                <a:tab pos="8121362" algn="l"/>
                <a:tab pos="8859667" algn="l"/>
              </a:tabLst>
            </a:pPr>
            <a:r>
              <a:rPr lang="en-GB" sz="3672" dirty="0"/>
              <a:t> WHEN : 2004, 2008, 2012 and 2022</a:t>
            </a:r>
          </a:p>
          <a:p>
            <a:pPr marL="110098">
              <a:buSzPct val="75000"/>
              <a:tabLst>
                <a:tab pos="738306" algn="l"/>
                <a:tab pos="1476611" algn="l"/>
                <a:tab pos="2214917" algn="l"/>
                <a:tab pos="2953222" algn="l"/>
                <a:tab pos="3691528" algn="l"/>
                <a:tab pos="4429834" algn="l"/>
                <a:tab pos="5168139" algn="l"/>
                <a:tab pos="5906445" algn="l"/>
                <a:tab pos="6644750" algn="l"/>
                <a:tab pos="7383056" algn="l"/>
                <a:tab pos="8121362" algn="l"/>
                <a:tab pos="8859667" algn="l"/>
              </a:tabLst>
            </a:pPr>
            <a:r>
              <a:rPr lang="en-GB" sz="3672" dirty="0"/>
              <a:t> 2022 </a:t>
            </a:r>
            <a:r>
              <a:rPr lang="en-GB" sz="3672" dirty="0">
                <a:sym typeface="Wingdings" panose="05000000000000000000" pitchFamily="2" charset="2"/>
              </a:rPr>
              <a:t></a:t>
            </a:r>
            <a:r>
              <a:rPr lang="en-GB" sz="3672" dirty="0"/>
              <a:t> Is that a typo? </a:t>
            </a:r>
          </a:p>
          <a:p>
            <a:pPr marL="110098">
              <a:buSzPct val="75000"/>
              <a:tabLst>
                <a:tab pos="738306" algn="l"/>
                <a:tab pos="1476611" algn="l"/>
                <a:tab pos="2214917" algn="l"/>
                <a:tab pos="2953222" algn="l"/>
                <a:tab pos="3691528" algn="l"/>
                <a:tab pos="4429834" algn="l"/>
                <a:tab pos="5168139" algn="l"/>
                <a:tab pos="5906445" algn="l"/>
                <a:tab pos="6644750" algn="l"/>
                <a:tab pos="7383056" algn="l"/>
                <a:tab pos="8121362" algn="l"/>
                <a:tab pos="8859667" algn="l"/>
              </a:tabLst>
            </a:pPr>
            <a:r>
              <a:rPr lang="en-GB" sz="3672" dirty="0"/>
              <a:t> All vendors support it ! (Is that true?)</a:t>
            </a: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3898" y="5707062"/>
            <a:ext cx="1321188" cy="1277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2804" y="5874367"/>
            <a:ext cx="1146034" cy="105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1237" y="5797267"/>
            <a:ext cx="1384670" cy="1128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85437" y="6011312"/>
            <a:ext cx="1413721" cy="91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61437" y="5859462"/>
            <a:ext cx="1276614" cy="1052794"/>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42163" y="0"/>
            <a:ext cx="8404766" cy="2176073"/>
          </a:xfrm>
          <a:prstGeom prst="rect">
            <a:avLst/>
          </a:prstGeom>
        </p:spPr>
      </p:pic>
      <p:pic>
        <p:nvPicPr>
          <p:cNvPr id="11"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 y="6465769"/>
            <a:ext cx="12436475" cy="536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descr="C:\Users\Muhammad Khan\Desktop\ODITS Logos\ODITS Logos\oditslogo.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87923" y="0"/>
            <a:ext cx="2286002" cy="152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1536173"/>
      </p:ext>
    </p:extLst>
  </p:cSld>
  <p:clrMapOvr>
    <a:masterClrMapping/>
  </p:clrMapOvr>
  <mc:AlternateContent xmlns:mc="http://schemas.openxmlformats.org/markup-compatibility/2006" xmlns:p14="http://schemas.microsoft.com/office/powerpoint/2010/main">
    <mc:Choice Requires="p14">
      <p:transition spd="slow" p14:dur="1600">
        <p14:gallery dir="r"/>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3106262" y="3652696"/>
            <a:ext cx="9341379" cy="958518"/>
          </a:xfrm>
          <a:prstGeom prst="rect">
            <a:avLst/>
          </a:prstGeom>
        </p:spPr>
        <p:txBody>
          <a:bodyPr wrap="none">
            <a:spAutoFit/>
          </a:bodyPr>
          <a:lstStyle/>
          <a:p>
            <a:r>
              <a:rPr lang="en-US" sz="5507" dirty="0"/>
              <a:t>Structure of Web Application</a:t>
            </a:r>
          </a:p>
        </p:txBody>
      </p:sp>
      <p:pic>
        <p:nvPicPr>
          <p:cNvPr id="3" name="Picture 4" descr="HTML5_Logo_512.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03537" y="5595620"/>
            <a:ext cx="1165754" cy="1165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466" y="621736"/>
            <a:ext cx="9326033" cy="197206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6465769"/>
            <a:ext cx="12436475" cy="536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descr="C:\Users\Muhammad Khan\Desktop\ODITS Logos\ODITS Logos\odits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87923" y="0"/>
            <a:ext cx="2286002" cy="152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076422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97609" y="2499875"/>
            <a:ext cx="6214117" cy="3552212"/>
          </a:xfrm>
          <a:prstGeom prst="rect">
            <a:avLst/>
          </a:prstGeom>
        </p:spPr>
        <p:txBody>
          <a:bodyPr>
            <a:spAutoFit/>
          </a:bodyPr>
          <a:lstStyle/>
          <a:p>
            <a:pPr lvl="1">
              <a:lnSpc>
                <a:spcPct val="100000"/>
              </a:lnSpc>
              <a:defRPr/>
            </a:pPr>
            <a:r>
              <a:rPr lang="en-US" sz="3672" dirty="0">
                <a:solidFill>
                  <a:schemeClr val="tx1">
                    <a:lumMod val="75000"/>
                  </a:schemeClr>
                </a:solidFill>
                <a:latin typeface="Consolas" pitchFamily="49" charset="0"/>
                <a:cs typeface="Consolas" pitchFamily="49" charset="0"/>
              </a:rPr>
              <a:t>&lt;section&gt;</a:t>
            </a:r>
          </a:p>
          <a:p>
            <a:pPr lvl="1">
              <a:lnSpc>
                <a:spcPct val="100000"/>
              </a:lnSpc>
              <a:defRPr/>
            </a:pPr>
            <a:r>
              <a:rPr lang="en-US" sz="3672" dirty="0">
                <a:solidFill>
                  <a:schemeClr val="tx1">
                    <a:lumMod val="75000"/>
                  </a:schemeClr>
                </a:solidFill>
                <a:latin typeface="Consolas" pitchFamily="49" charset="0"/>
                <a:cs typeface="Consolas" pitchFamily="49" charset="0"/>
              </a:rPr>
              <a:t>&lt;header&gt;</a:t>
            </a:r>
          </a:p>
          <a:p>
            <a:pPr lvl="1">
              <a:lnSpc>
                <a:spcPct val="100000"/>
              </a:lnSpc>
              <a:defRPr/>
            </a:pPr>
            <a:r>
              <a:rPr lang="en-US" sz="3672" dirty="0">
                <a:solidFill>
                  <a:schemeClr val="tx1">
                    <a:lumMod val="75000"/>
                  </a:schemeClr>
                </a:solidFill>
                <a:latin typeface="Consolas" pitchFamily="49" charset="0"/>
                <a:cs typeface="Consolas" pitchFamily="49" charset="0"/>
              </a:rPr>
              <a:t>&lt;nav&gt;</a:t>
            </a:r>
          </a:p>
          <a:p>
            <a:pPr lvl="1">
              <a:lnSpc>
                <a:spcPct val="100000"/>
              </a:lnSpc>
              <a:defRPr/>
            </a:pPr>
            <a:r>
              <a:rPr lang="en-US" sz="3672" dirty="0">
                <a:solidFill>
                  <a:schemeClr val="tx1">
                    <a:lumMod val="75000"/>
                  </a:schemeClr>
                </a:solidFill>
                <a:latin typeface="Consolas" pitchFamily="49" charset="0"/>
                <a:cs typeface="Consolas" pitchFamily="49" charset="0"/>
              </a:rPr>
              <a:t>&lt;article&gt;</a:t>
            </a:r>
          </a:p>
          <a:p>
            <a:pPr lvl="1">
              <a:lnSpc>
                <a:spcPct val="100000"/>
              </a:lnSpc>
              <a:defRPr/>
            </a:pPr>
            <a:r>
              <a:rPr lang="en-US" sz="3672" dirty="0">
                <a:solidFill>
                  <a:schemeClr val="tx1">
                    <a:lumMod val="75000"/>
                  </a:schemeClr>
                </a:solidFill>
                <a:latin typeface="Consolas" pitchFamily="49" charset="0"/>
                <a:cs typeface="Consolas" pitchFamily="49" charset="0"/>
              </a:rPr>
              <a:t>&lt;aside&gt;</a:t>
            </a:r>
          </a:p>
          <a:p>
            <a:pPr lvl="1">
              <a:lnSpc>
                <a:spcPct val="100000"/>
              </a:lnSpc>
              <a:defRPr/>
            </a:pPr>
            <a:r>
              <a:rPr lang="en-US" sz="3672" dirty="0">
                <a:solidFill>
                  <a:schemeClr val="tx1">
                    <a:lumMod val="75000"/>
                  </a:schemeClr>
                </a:solidFill>
                <a:latin typeface="Consolas" pitchFamily="49" charset="0"/>
                <a:cs typeface="Consolas" pitchFamily="49" charset="0"/>
              </a:rPr>
              <a:t>&lt;footer&gt;</a:t>
            </a:r>
          </a:p>
        </p:txBody>
      </p:sp>
      <p:sp>
        <p:nvSpPr>
          <p:cNvPr id="7" name="Rectangle 6"/>
          <p:cNvSpPr/>
          <p:nvPr/>
        </p:nvSpPr>
        <p:spPr>
          <a:xfrm>
            <a:off x="2484437" y="1111210"/>
            <a:ext cx="10320562" cy="670512"/>
          </a:xfrm>
          <a:prstGeom prst="rect">
            <a:avLst/>
          </a:prstGeom>
        </p:spPr>
        <p:txBody>
          <a:bodyPr wrap="none">
            <a:spAutoFit/>
          </a:bodyPr>
          <a:lstStyle/>
          <a:p>
            <a:pPr>
              <a:spcBef>
                <a:spcPts val="612"/>
              </a:spcBef>
              <a:defRPr/>
            </a:pPr>
            <a:r>
              <a:rPr lang="en-US" sz="3672" dirty="0"/>
              <a:t>Better layout structure </a:t>
            </a:r>
            <a:r>
              <a:rPr lang="en-US" sz="3672" dirty="0">
                <a:latin typeface="Segoe UI" pitchFamily="34" charset="0"/>
                <a:ea typeface="Segoe UI" pitchFamily="34" charset="0"/>
                <a:cs typeface="Segoe UI" pitchFamily="34" charset="0"/>
              </a:rPr>
              <a:t>|</a:t>
            </a:r>
            <a:r>
              <a:rPr lang="en-US" sz="3672" dirty="0"/>
              <a:t> new structural elements</a:t>
            </a:r>
          </a:p>
        </p:txBody>
      </p:sp>
      <p:sp>
        <p:nvSpPr>
          <p:cNvPr id="8" name="Rectangle 7"/>
          <p:cNvSpPr/>
          <p:nvPr/>
        </p:nvSpPr>
        <p:spPr>
          <a:xfrm>
            <a:off x="354916" y="117092"/>
            <a:ext cx="7763556" cy="1054585"/>
          </a:xfrm>
          <a:prstGeom prst="rect">
            <a:avLst/>
          </a:prstGeom>
        </p:spPr>
        <p:txBody>
          <a:bodyPr wrap="none">
            <a:spAutoFit/>
          </a:bodyPr>
          <a:lstStyle/>
          <a:p>
            <a:pPr>
              <a:defRPr/>
            </a:pPr>
            <a:r>
              <a:rPr lang="nl-NL" sz="6119" dirty="0"/>
              <a:t>New Layout Structure</a:t>
            </a:r>
          </a:p>
        </p:txBody>
      </p:sp>
      <p:pic>
        <p:nvPicPr>
          <p:cNvPr id="17" name="Picture 2" descr="C:\Documents and Settings\Peter Lubbers\Desktop\html5-page.gif"/>
          <p:cNvPicPr>
            <a:picLocks noChangeAspect="1" noChangeArrowheads="1"/>
          </p:cNvPicPr>
          <p:nvPr/>
        </p:nvPicPr>
        <p:blipFill>
          <a:blip r:embed="rId2" cstate="print"/>
          <a:srcRect/>
          <a:stretch>
            <a:fillRect/>
          </a:stretch>
        </p:blipFill>
        <p:spPr bwMode="auto">
          <a:xfrm>
            <a:off x="6218237" y="1787489"/>
            <a:ext cx="5906488" cy="5129318"/>
          </a:xfrm>
          <a:prstGeom prst="rect">
            <a:avLst/>
          </a:prstGeom>
          <a:noFill/>
        </p:spPr>
      </p:pic>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6465769"/>
            <a:ext cx="12436475" cy="536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descr="C:\Users\Muhammad Khan\Desktop\ODITS Logos\ODITS Logos\odit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87923" y="0"/>
            <a:ext cx="2286002" cy="152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579134"/>
      </p:ext>
    </p:extLst>
  </p:cSld>
  <p:clrMapOvr>
    <a:masterClrMapping/>
  </p:clrMapOvr>
  <p:transition spd="slow">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6529105" y="3186395"/>
            <a:ext cx="6213003" cy="958518"/>
          </a:xfrm>
          <a:prstGeom prst="rect">
            <a:avLst/>
          </a:prstGeom>
        </p:spPr>
        <p:txBody>
          <a:bodyPr wrap="none">
            <a:spAutoFit/>
          </a:bodyPr>
          <a:lstStyle/>
          <a:p>
            <a:r>
              <a:rPr lang="en-US" sz="5507" dirty="0">
                <a:solidFill>
                  <a:schemeClr val="bg1"/>
                </a:solidFill>
              </a:rPr>
              <a:t>Mobile Application</a:t>
            </a:r>
          </a:p>
        </p:txBody>
      </p:sp>
      <p:pic>
        <p:nvPicPr>
          <p:cNvPr id="3" name="Picture 4" descr="HTML5_Logo_512.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58971" y="5673337"/>
            <a:ext cx="1165754" cy="1165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 y="1398905"/>
            <a:ext cx="6091066" cy="45464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6465769"/>
            <a:ext cx="12436475" cy="536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descr="C:\Users\Muhammad Khan\Desktop\ODITS Logos\ODITS Logos\odits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87923" y="0"/>
            <a:ext cx="2286002" cy="152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85308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2501" y="-1"/>
            <a:ext cx="12431473" cy="6994525"/>
          </a:xfrm>
          <a:prstGeom prst="rect">
            <a:avLst/>
          </a:prstGeom>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6465769"/>
            <a:ext cx="12436475" cy="536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descr="C:\Users\Muhammad Khan\Desktop\ODITS Logos\ODITS Logos\odit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87923" y="0"/>
            <a:ext cx="2286002" cy="152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240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nvPr>
        </p:nvGraphicFramePr>
        <p:xfrm>
          <a:off x="1244353" y="1787490"/>
          <a:ext cx="9170600" cy="4300467"/>
        </p:xfrm>
        <a:graphic>
          <a:graphicData uri="http://schemas.openxmlformats.org/drawingml/2006/table">
            <a:tbl>
              <a:tblPr firstRow="1" firstCol="1" bandRow="1">
                <a:tableStyleId>{5FD0F851-EC5A-4D38-B0AD-8093EC10F338}</a:tableStyleId>
              </a:tblPr>
              <a:tblGrid>
                <a:gridCol w="5255466"/>
                <a:gridCol w="3915134"/>
              </a:tblGrid>
              <a:tr h="4300467">
                <a:tc>
                  <a:txBody>
                    <a:bodyPr/>
                    <a:lstStyle/>
                    <a:p>
                      <a:pPr marL="365760" marR="0">
                        <a:lnSpc>
                          <a:spcPct val="115000"/>
                        </a:lnSpc>
                        <a:spcBef>
                          <a:spcPts val="0"/>
                        </a:spcBef>
                        <a:spcAft>
                          <a:spcPts val="1760"/>
                        </a:spcAft>
                      </a:pPr>
                      <a:r>
                        <a:rPr lang="en-US" sz="5700" kern="100" dirty="0" smtClean="0">
                          <a:effectLst/>
                        </a:rPr>
                        <a:t>       </a:t>
                      </a:r>
                      <a:r>
                        <a:rPr lang="en-US" sz="5700" kern="100" baseline="0" dirty="0" smtClean="0">
                          <a:effectLst/>
                        </a:rPr>
                        <a:t> </a:t>
                      </a:r>
                      <a:r>
                        <a:rPr lang="en-US" sz="5700" kern="100" dirty="0" smtClean="0">
                          <a:effectLst/>
                        </a:rPr>
                        <a:t>80</a:t>
                      </a:r>
                      <a:r>
                        <a:rPr lang="en-US" sz="5700" kern="100" dirty="0">
                          <a:effectLst/>
                        </a:rPr>
                        <a:t>% </a:t>
                      </a:r>
                      <a:endParaRPr lang="en-US" sz="500" kern="100" dirty="0">
                        <a:effectLst/>
                      </a:endParaRPr>
                    </a:p>
                    <a:p>
                      <a:pPr marL="45720" marR="0" algn="ctr">
                        <a:lnSpc>
                          <a:spcPct val="115000"/>
                        </a:lnSpc>
                        <a:spcBef>
                          <a:spcPts val="0"/>
                        </a:spcBef>
                        <a:spcAft>
                          <a:spcPts val="570"/>
                        </a:spcAft>
                      </a:pPr>
                      <a:r>
                        <a:rPr lang="en-US" sz="3300" kern="100" dirty="0">
                          <a:effectLst/>
                        </a:rPr>
                        <a:t>of all mobile apps </a:t>
                      </a:r>
                    </a:p>
                    <a:p>
                      <a:pPr marL="0" marR="0" algn="ctr">
                        <a:lnSpc>
                          <a:spcPct val="115000"/>
                        </a:lnSpc>
                        <a:spcBef>
                          <a:spcPts val="0"/>
                        </a:spcBef>
                        <a:spcAft>
                          <a:spcPts val="565"/>
                        </a:spcAft>
                      </a:pPr>
                      <a:r>
                        <a:rPr lang="en-US" sz="3300" kern="100" dirty="0">
                          <a:effectLst/>
                        </a:rPr>
                        <a:t>will use HTML5 by </a:t>
                      </a:r>
                      <a:endParaRPr lang="en-US" sz="3300" kern="100" dirty="0" smtClean="0">
                        <a:effectLst/>
                      </a:endParaRPr>
                    </a:p>
                    <a:p>
                      <a:pPr marL="0" marR="0" algn="ctr">
                        <a:lnSpc>
                          <a:spcPct val="115000"/>
                        </a:lnSpc>
                        <a:spcBef>
                          <a:spcPts val="0"/>
                        </a:spcBef>
                        <a:spcAft>
                          <a:spcPts val="565"/>
                        </a:spcAft>
                      </a:pPr>
                      <a:r>
                        <a:rPr lang="en-US" sz="3300" kern="100" dirty="0" smtClean="0">
                          <a:effectLst/>
                        </a:rPr>
                        <a:t>2015 </a:t>
                      </a:r>
                      <a:endParaRPr lang="en-US" sz="3300" kern="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txBody>
                  <a:tcPr marL="0" marR="36523" marT="0" marB="0"/>
                </a:tc>
                <a:tc>
                  <a:txBody>
                    <a:bodyPr/>
                    <a:lstStyle/>
                    <a:p>
                      <a:pPr marL="838835" marR="0">
                        <a:lnSpc>
                          <a:spcPct val="115000"/>
                        </a:lnSpc>
                        <a:spcBef>
                          <a:spcPts val="0"/>
                        </a:spcBef>
                        <a:spcAft>
                          <a:spcPts val="1765"/>
                        </a:spcAft>
                      </a:pPr>
                      <a:r>
                        <a:rPr lang="en-US" sz="5700" kern="100" dirty="0" smtClean="0">
                          <a:effectLst/>
                        </a:rPr>
                        <a:t>60% </a:t>
                      </a:r>
                      <a:endParaRPr lang="en-US" sz="500" kern="100" dirty="0">
                        <a:effectLst/>
                      </a:endParaRPr>
                    </a:p>
                    <a:p>
                      <a:pPr marL="0" marR="0" indent="247015">
                        <a:lnSpc>
                          <a:spcPct val="101000"/>
                        </a:lnSpc>
                        <a:spcBef>
                          <a:spcPts val="0"/>
                        </a:spcBef>
                        <a:spcAft>
                          <a:spcPts val="565"/>
                        </a:spcAft>
                      </a:pPr>
                      <a:r>
                        <a:rPr lang="en-US" sz="3300" kern="100" dirty="0">
                          <a:effectLst/>
                        </a:rPr>
                        <a:t>HTML5 mobile </a:t>
                      </a:r>
                      <a:endParaRPr lang="en-US" sz="3300" kern="100" dirty="0" smtClean="0">
                        <a:effectLst/>
                      </a:endParaRPr>
                    </a:p>
                    <a:p>
                      <a:pPr marL="0" marR="0" indent="247015">
                        <a:lnSpc>
                          <a:spcPct val="101000"/>
                        </a:lnSpc>
                        <a:spcBef>
                          <a:spcPts val="0"/>
                        </a:spcBef>
                        <a:spcAft>
                          <a:spcPts val="565"/>
                        </a:spcAft>
                      </a:pPr>
                      <a:r>
                        <a:rPr lang="en-US" sz="3300" kern="100" dirty="0" smtClean="0">
                          <a:effectLst/>
                        </a:rPr>
                        <a:t>web browsers </a:t>
                      </a:r>
                      <a:r>
                        <a:rPr lang="en-US" sz="3300" kern="100" dirty="0">
                          <a:effectLst/>
                        </a:rPr>
                        <a:t>by </a:t>
                      </a:r>
                    </a:p>
                    <a:p>
                      <a:pPr marL="0" marR="0" algn="ctr">
                        <a:lnSpc>
                          <a:spcPct val="115000"/>
                        </a:lnSpc>
                        <a:spcBef>
                          <a:spcPts val="0"/>
                        </a:spcBef>
                        <a:spcAft>
                          <a:spcPts val="0"/>
                        </a:spcAft>
                      </a:pPr>
                      <a:r>
                        <a:rPr lang="en-US" sz="3300" kern="100" dirty="0">
                          <a:effectLst/>
                        </a:rPr>
                        <a:t>2013 </a:t>
                      </a:r>
                      <a:endParaRPr lang="en-US" sz="3300" kern="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txBody>
                  <a:tcPr marL="0" marR="36523" marT="0" marB="0"/>
                </a:tc>
              </a:tr>
            </a:tbl>
          </a:graphicData>
        </a:graphic>
      </p:graphicFrame>
      <p:sp>
        <p:nvSpPr>
          <p:cNvPr id="8" name="Rectangle 7"/>
          <p:cNvSpPr/>
          <p:nvPr/>
        </p:nvSpPr>
        <p:spPr>
          <a:xfrm>
            <a:off x="2501" y="233151"/>
            <a:ext cx="8738422" cy="904239"/>
          </a:xfrm>
          <a:prstGeom prst="rect">
            <a:avLst/>
          </a:prstGeom>
        </p:spPr>
        <p:txBody>
          <a:bodyPr wrap="none">
            <a:spAutoFit/>
          </a:bodyPr>
          <a:lstStyle/>
          <a:p>
            <a:pPr marL="373039">
              <a:lnSpc>
                <a:spcPct val="115000"/>
              </a:lnSpc>
              <a:spcAft>
                <a:spcPts val="1795"/>
              </a:spcAft>
            </a:pPr>
            <a:r>
              <a:rPr lang="en-US" sz="4488" kern="100" dirty="0"/>
              <a:t>Trend of Mobile Apps in Future </a:t>
            </a:r>
          </a:p>
        </p:txBody>
      </p:sp>
      <p:pic>
        <p:nvPicPr>
          <p:cNvPr id="4" name="Picture 4" descr="HTML5_Logo_512.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03537" y="5673337"/>
            <a:ext cx="1165754" cy="1165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6465769"/>
            <a:ext cx="12436475" cy="536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descr="C:\Users\Muhammad Khan\Desktop\ODITS Logos\ODITS Logos\odit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87923" y="0"/>
            <a:ext cx="2286002" cy="152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74568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 name="Titel 3"/>
          <p:cNvSpPr txBox="1">
            <a:spLocks/>
          </p:cNvSpPr>
          <p:nvPr/>
        </p:nvSpPr>
        <p:spPr>
          <a:xfrm>
            <a:off x="389466" y="-95527"/>
            <a:ext cx="11293243" cy="1494432"/>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4800" b="0" kern="1200" cap="none" spc="-100" baseline="0">
                <a:ln w="3175">
                  <a:noFill/>
                </a:ln>
                <a:gradFill flip="none" rotWithShape="1">
                  <a:gsLst>
                    <a:gs pos="0">
                      <a:schemeClr val="tx1"/>
                    </a:gs>
                    <a:gs pos="86000">
                      <a:schemeClr val="tx1"/>
                    </a:gs>
                  </a:gsLst>
                  <a:lin ang="5400000" scaled="0"/>
                  <a:tileRect/>
                </a:gradFill>
                <a:effectLst/>
                <a:latin typeface="+mn-lt"/>
                <a:ea typeface="+mn-ea"/>
                <a:cs typeface="Arial" charset="0"/>
              </a:defRPr>
            </a:lvl1pPr>
          </a:lstStyle>
          <a:p>
            <a:r>
              <a:rPr lang="en-US" sz="3600" dirty="0"/>
              <a:t>Programming languages on mobile platforms</a:t>
            </a:r>
          </a:p>
        </p:txBody>
      </p:sp>
      <p:sp>
        <p:nvSpPr>
          <p:cNvPr id="6" name="Textplatzhalter 2"/>
          <p:cNvSpPr>
            <a:spLocks noGrp="1"/>
          </p:cNvSpPr>
          <p:nvPr>
            <p:ph type="body" sz="quarter" idx="4294967295"/>
          </p:nvPr>
        </p:nvSpPr>
        <p:spPr>
          <a:xfrm>
            <a:off x="402337" y="1165754"/>
            <a:ext cx="6304787" cy="4838248"/>
          </a:xfrm>
          <a:prstGeom prst="rect">
            <a:avLst/>
          </a:prstGeom>
        </p:spPr>
        <p:txBody>
          <a:bodyPr/>
          <a:lstStyle/>
          <a:p>
            <a:r>
              <a:rPr lang="de-DE" sz="2800" dirty="0" smtClean="0"/>
              <a:t>What</a:t>
            </a:r>
            <a:r>
              <a:rPr lang="de-DE" sz="2800" dirty="0" smtClean="0">
                <a:latin typeface="+mn-lt"/>
              </a:rPr>
              <a:t> </a:t>
            </a:r>
            <a:r>
              <a:rPr lang="de-DE" sz="2800" dirty="0" smtClean="0"/>
              <a:t>Some</a:t>
            </a:r>
            <a:r>
              <a:rPr lang="de-DE" sz="2800" dirty="0" smtClean="0">
                <a:latin typeface="+mn-lt"/>
              </a:rPr>
              <a:t> </a:t>
            </a:r>
            <a:r>
              <a:rPr lang="de-DE" sz="2800" dirty="0" smtClean="0"/>
              <a:t>Understand :</a:t>
            </a:r>
            <a:endParaRPr lang="en-US" sz="2800" dirty="0" smtClean="0">
              <a:latin typeface="+mn-lt"/>
            </a:endParaRPr>
          </a:p>
          <a:p>
            <a:pPr marL="349724" indent="-349724">
              <a:buFont typeface="Arial" pitchFamily="34" charset="0"/>
              <a:buChar char="•"/>
            </a:pPr>
            <a:r>
              <a:rPr lang="en-US" sz="2800" dirty="0" smtClean="0">
                <a:latin typeface="DINPro-Black" pitchFamily="34" charset="0"/>
              </a:rPr>
              <a:t>Objective C</a:t>
            </a:r>
            <a:r>
              <a:rPr lang="en-US" sz="2800" dirty="0" smtClean="0"/>
              <a:t> (iOS)</a:t>
            </a:r>
            <a:endParaRPr lang="en-US" sz="2800" dirty="0"/>
          </a:p>
          <a:p>
            <a:pPr marL="349724" indent="-349724">
              <a:buFont typeface="Arial" pitchFamily="34" charset="0"/>
              <a:buChar char="•"/>
            </a:pPr>
            <a:r>
              <a:rPr lang="en-US" sz="2800" dirty="0" smtClean="0">
                <a:latin typeface="DINPro-Black" pitchFamily="34" charset="0"/>
              </a:rPr>
              <a:t>C#, XAML </a:t>
            </a:r>
            <a:r>
              <a:rPr lang="en-US" sz="2800" dirty="0" smtClean="0"/>
              <a:t>(Windows Phone)</a:t>
            </a:r>
            <a:endParaRPr lang="en-US" sz="2800" dirty="0"/>
          </a:p>
          <a:p>
            <a:pPr marL="349724" indent="-349724">
              <a:buFont typeface="Arial" pitchFamily="34" charset="0"/>
              <a:buChar char="•"/>
            </a:pPr>
            <a:r>
              <a:rPr lang="en-US" sz="2800" dirty="0" smtClean="0">
                <a:latin typeface="DINPro-Black" pitchFamily="34" charset="0"/>
              </a:rPr>
              <a:t>Java</a:t>
            </a:r>
            <a:r>
              <a:rPr lang="en-US" sz="2800" dirty="0" smtClean="0"/>
              <a:t> (Android)</a:t>
            </a:r>
            <a:endParaRPr lang="en-US" sz="2800" dirty="0"/>
          </a:p>
          <a:p>
            <a:pPr marL="349724" indent="-349724">
              <a:buFont typeface="Arial" pitchFamily="34" charset="0"/>
              <a:buChar char="•"/>
            </a:pPr>
            <a:r>
              <a:rPr lang="en-US" sz="2800" dirty="0" smtClean="0">
                <a:latin typeface="DINPro-Black" pitchFamily="34" charset="0"/>
              </a:rPr>
              <a:t>Qt</a:t>
            </a:r>
            <a:r>
              <a:rPr lang="en-US" sz="2800" dirty="0" smtClean="0"/>
              <a:t> (C</a:t>
            </a:r>
            <a:r>
              <a:rPr lang="en-US" sz="2800" dirty="0"/>
              <a:t>++) (Symbian, Maemo)</a:t>
            </a:r>
            <a:endParaRPr lang="en-US" sz="2800" dirty="0" smtClean="0"/>
          </a:p>
          <a:p>
            <a:endParaRPr lang="en-US" sz="2800" dirty="0" smtClean="0"/>
          </a:p>
          <a:p>
            <a:r>
              <a:rPr lang="en-US" sz="2800" dirty="0" smtClean="0"/>
              <a:t>What everybody understands:</a:t>
            </a:r>
          </a:p>
          <a:p>
            <a:pPr marL="349724" indent="-349724">
              <a:buFont typeface="Arial" pitchFamily="34" charset="0"/>
              <a:buChar char="•"/>
            </a:pPr>
            <a:r>
              <a:rPr lang="en-US" sz="2800" dirty="0" smtClean="0">
                <a:latin typeface="DINPro-Black" pitchFamily="34" charset="0"/>
              </a:rPr>
              <a:t>HTML</a:t>
            </a:r>
          </a:p>
          <a:p>
            <a:pPr marL="349724" indent="-349724">
              <a:buFont typeface="Arial" pitchFamily="34" charset="0"/>
              <a:buChar char="•"/>
            </a:pPr>
            <a:r>
              <a:rPr lang="en-US" sz="2800" dirty="0" smtClean="0">
                <a:latin typeface="DINPro-Black" pitchFamily="34" charset="0"/>
              </a:rPr>
              <a:t>JavaScript</a:t>
            </a:r>
          </a:p>
          <a:p>
            <a:pPr marL="349724" indent="-349724">
              <a:buFont typeface="Arial" pitchFamily="34" charset="0"/>
              <a:buChar char="•"/>
            </a:pPr>
            <a:r>
              <a:rPr lang="en-US" sz="2800" dirty="0" smtClean="0">
                <a:latin typeface="DINPro-Black" pitchFamily="34" charset="0"/>
              </a:rPr>
              <a:t>CSS</a:t>
            </a:r>
            <a:endParaRPr lang="en-US" sz="2800" dirty="0">
              <a:latin typeface="DINPro-Black" pitchFamily="34" charset="0"/>
            </a:endParaRPr>
          </a:p>
        </p:txBody>
      </p:sp>
      <p:pic>
        <p:nvPicPr>
          <p:cNvPr id="4" name="Picture 4" descr="HTML5_Logo_512.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03537" y="5517903"/>
            <a:ext cx="1165754" cy="1165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6465769"/>
            <a:ext cx="12436475" cy="536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descr="C:\Users\Muhammad Khan\Desktop\ODITS Logos\ODITS Logos\odit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87923" y="0"/>
            <a:ext cx="2286002" cy="152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8849824"/>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2"/>
          </p:nvPr>
        </p:nvSpPr>
        <p:spPr/>
        <p:txBody>
          <a:bodyPr/>
          <a:lstStyle/>
          <a:p>
            <a:r>
              <a:rPr lang="en-US" dirty="0" smtClean="0"/>
              <a:t>Daniyal Saleem	</a:t>
            </a:r>
          </a:p>
          <a:p>
            <a:r>
              <a:rPr lang="en-US" dirty="0" err="1" smtClean="0"/>
              <a:t>Win.Js</a:t>
            </a:r>
            <a:r>
              <a:rPr lang="en-US" dirty="0" smtClean="0"/>
              <a:t> Developer </a:t>
            </a:r>
          </a:p>
        </p:txBody>
      </p:sp>
      <p:sp>
        <p:nvSpPr>
          <p:cNvPr id="2" name="Title 1"/>
          <p:cNvSpPr>
            <a:spLocks noGrp="1"/>
          </p:cNvSpPr>
          <p:nvPr>
            <p:ph type="title"/>
          </p:nvPr>
        </p:nvSpPr>
        <p:spPr/>
        <p:txBody>
          <a:bodyPr/>
          <a:lstStyle/>
          <a:p>
            <a:r>
              <a:rPr lang="en-US" dirty="0" smtClean="0"/>
              <a:t>What’s new in </a:t>
            </a:r>
            <a:r>
              <a:rPr lang="en-US" dirty="0" err="1" smtClean="0"/>
              <a:t>WinJS</a:t>
            </a:r>
            <a:r>
              <a:rPr lang="en-US" dirty="0" smtClean="0"/>
              <a:t>?</a:t>
            </a:r>
            <a:br>
              <a:rPr lang="en-US" dirty="0" smtClean="0"/>
            </a:br>
            <a:r>
              <a:rPr lang="en-US" sz="4400" dirty="0" smtClean="0"/>
              <a:t>Windows Phone and the road ahead</a:t>
            </a:r>
            <a:endParaRPr lang="en-US" dirty="0"/>
          </a:p>
        </p:txBody>
      </p:sp>
      <p:sp>
        <p:nvSpPr>
          <p:cNvPr id="5" name="Text Placeholder 4"/>
          <p:cNvSpPr>
            <a:spLocks noGrp="1"/>
          </p:cNvSpPr>
          <p:nvPr>
            <p:ph type="body" sz="quarter" idx="13"/>
          </p:nvPr>
        </p:nvSpPr>
        <p:spPr/>
        <p:txBody>
          <a:bodyPr/>
          <a:lstStyle/>
          <a:p>
            <a:endParaRPr lang="en-GB"/>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6465769"/>
            <a:ext cx="12436475" cy="536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descr="C:\Users\Muhammad Khan\Desktop\ODITS Logos\ODITS Logos\odit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87923" y="0"/>
            <a:ext cx="2286002" cy="152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9365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bwMode="auto">
          <a:xfrm flipH="1">
            <a:off x="9884775" y="1439862"/>
            <a:ext cx="2048462" cy="5334000"/>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smtClean="0">
                <a:solidFill>
                  <a:srgbClr val="404040"/>
                </a:solidFill>
                <a:ea typeface="Segoe UI" pitchFamily="34" charset="0"/>
                <a:cs typeface="Segoe UI" pitchFamily="34" charset="0"/>
              </a:rPr>
              <a:t>Phone</a:t>
            </a:r>
          </a:p>
          <a:p>
            <a:pPr algn="ctr" defTabSz="932472" fontAlgn="base">
              <a:lnSpc>
                <a:spcPct val="90000"/>
              </a:lnSpc>
              <a:spcBef>
                <a:spcPct val="0"/>
              </a:spcBef>
              <a:spcAft>
                <a:spcPct val="0"/>
              </a:spcAft>
            </a:pPr>
            <a:r>
              <a:rPr lang="en-US" sz="2400" b="1" dirty="0" err="1" smtClean="0">
                <a:solidFill>
                  <a:srgbClr val="404040"/>
                </a:solidFill>
                <a:ea typeface="Segoe UI" pitchFamily="34" charset="0"/>
                <a:cs typeface="Segoe UI" pitchFamily="34" charset="0"/>
              </a:rPr>
              <a:t>WinJS</a:t>
            </a:r>
            <a:r>
              <a:rPr lang="en-US" sz="2400" b="1" dirty="0" smtClean="0">
                <a:solidFill>
                  <a:srgbClr val="404040"/>
                </a:solidFill>
                <a:ea typeface="Segoe UI" pitchFamily="34" charset="0"/>
                <a:cs typeface="Segoe UI" pitchFamily="34" charset="0"/>
              </a:rPr>
              <a:t> 2.1</a:t>
            </a:r>
          </a:p>
        </p:txBody>
      </p:sp>
      <p:sp>
        <p:nvSpPr>
          <p:cNvPr id="3" name="Rectangle 2"/>
          <p:cNvSpPr/>
          <p:nvPr/>
        </p:nvSpPr>
        <p:spPr bwMode="auto">
          <a:xfrm>
            <a:off x="274639" y="1439862"/>
            <a:ext cx="9449733" cy="5334000"/>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err="1" smtClean="0">
                <a:solidFill>
                  <a:srgbClr val="404040"/>
                </a:solidFill>
                <a:ea typeface="Segoe UI" pitchFamily="34" charset="0"/>
                <a:cs typeface="Segoe UI" pitchFamily="34" charset="0"/>
              </a:rPr>
              <a:t>WinJS</a:t>
            </a:r>
            <a:r>
              <a:rPr lang="en-US" sz="2400" b="1" dirty="0" smtClean="0">
                <a:solidFill>
                  <a:srgbClr val="404040"/>
                </a:solidFill>
                <a:ea typeface="Segoe UI" pitchFamily="34" charset="0"/>
                <a:cs typeface="Segoe UI" pitchFamily="34" charset="0"/>
              </a:rPr>
              <a:t> 2.0</a:t>
            </a:r>
          </a:p>
        </p:txBody>
      </p:sp>
      <p:sp>
        <p:nvSpPr>
          <p:cNvPr id="5" name="Title 4"/>
          <p:cNvSpPr>
            <a:spLocks noGrp="1"/>
          </p:cNvSpPr>
          <p:nvPr>
            <p:ph type="title"/>
          </p:nvPr>
        </p:nvSpPr>
        <p:spPr/>
        <p:txBody>
          <a:bodyPr/>
          <a:lstStyle/>
          <a:p>
            <a:r>
              <a:rPr lang="en-US" dirty="0" err="1" smtClean="0"/>
              <a:t>WinJS</a:t>
            </a:r>
            <a:r>
              <a:rPr lang="en-US" dirty="0" smtClean="0"/>
              <a:t> today</a:t>
            </a:r>
            <a:endParaRPr lang="en-US" dirty="0"/>
          </a:p>
        </p:txBody>
      </p:sp>
      <p:grpSp>
        <p:nvGrpSpPr>
          <p:cNvPr id="21" name="Group 20"/>
          <p:cNvGrpSpPr/>
          <p:nvPr/>
        </p:nvGrpSpPr>
        <p:grpSpPr>
          <a:xfrm>
            <a:off x="6612518" y="4601616"/>
            <a:ext cx="2269653" cy="1410246"/>
            <a:chOff x="802247" y="4623640"/>
            <a:chExt cx="1916789" cy="1190994"/>
          </a:xfrm>
        </p:grpSpPr>
        <p:sp>
          <p:nvSpPr>
            <p:cNvPr id="27" name="Rectangle 26"/>
            <p:cNvSpPr/>
            <p:nvPr/>
          </p:nvSpPr>
          <p:spPr bwMode="auto">
            <a:xfrm>
              <a:off x="884020" y="4762853"/>
              <a:ext cx="1752600" cy="944209"/>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err="1" smtClean="0">
                  <a:gradFill>
                    <a:gsLst>
                      <a:gs pos="0">
                        <a:srgbClr val="FFFFFF"/>
                      </a:gs>
                      <a:gs pos="100000">
                        <a:srgbClr val="FFFFFF"/>
                      </a:gs>
                    </a:gsLst>
                    <a:lin ang="5400000" scaled="0"/>
                  </a:gradFill>
                  <a:ea typeface="Segoe UI" pitchFamily="34" charset="0"/>
                  <a:cs typeface="Segoe UI" pitchFamily="34" charset="0"/>
                </a:rPr>
                <a:t>WinJS</a:t>
              </a: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5" name="Freeform 24"/>
            <p:cNvSpPr>
              <a:spLocks noEditPoints="1"/>
            </p:cNvSpPr>
            <p:nvPr/>
          </p:nvSpPr>
          <p:spPr bwMode="auto">
            <a:xfrm>
              <a:off x="802247" y="4623640"/>
              <a:ext cx="1916789" cy="1190994"/>
            </a:xfrm>
            <a:custGeom>
              <a:avLst/>
              <a:gdLst>
                <a:gd name="T0" fmla="*/ 3381 w 3430"/>
                <a:gd name="T1" fmla="*/ 0 h 2130"/>
                <a:gd name="T2" fmla="*/ 49 w 3430"/>
                <a:gd name="T3" fmla="*/ 0 h 2130"/>
                <a:gd name="T4" fmla="*/ 0 w 3430"/>
                <a:gd name="T5" fmla="*/ 49 h 2130"/>
                <a:gd name="T6" fmla="*/ 0 w 3430"/>
                <a:gd name="T7" fmla="*/ 2081 h 2130"/>
                <a:gd name="T8" fmla="*/ 49 w 3430"/>
                <a:gd name="T9" fmla="*/ 2130 h 2130"/>
                <a:gd name="T10" fmla="*/ 3381 w 3430"/>
                <a:gd name="T11" fmla="*/ 2130 h 2130"/>
                <a:gd name="T12" fmla="*/ 3430 w 3430"/>
                <a:gd name="T13" fmla="*/ 2081 h 2130"/>
                <a:gd name="T14" fmla="*/ 3430 w 3430"/>
                <a:gd name="T15" fmla="*/ 49 h 2130"/>
                <a:gd name="T16" fmla="*/ 3381 w 3430"/>
                <a:gd name="T17" fmla="*/ 0 h 2130"/>
                <a:gd name="T18" fmla="*/ 1706 w 3430"/>
                <a:gd name="T19" fmla="*/ 2064 h 2130"/>
                <a:gd name="T20" fmla="*/ 1635 w 3430"/>
                <a:gd name="T21" fmla="*/ 2054 h 2130"/>
                <a:gd name="T22" fmla="*/ 1635 w 3430"/>
                <a:gd name="T23" fmla="*/ 1994 h 2130"/>
                <a:gd name="T24" fmla="*/ 1706 w 3430"/>
                <a:gd name="T25" fmla="*/ 1995 h 2130"/>
                <a:gd name="T26" fmla="*/ 1706 w 3430"/>
                <a:gd name="T27" fmla="*/ 2064 h 2130"/>
                <a:gd name="T28" fmla="*/ 1635 w 3430"/>
                <a:gd name="T29" fmla="*/ 1987 h 2130"/>
                <a:gd name="T30" fmla="*/ 1635 w 3430"/>
                <a:gd name="T31" fmla="*/ 1928 h 2130"/>
                <a:gd name="T32" fmla="*/ 1706 w 3430"/>
                <a:gd name="T33" fmla="*/ 1917 h 2130"/>
                <a:gd name="T34" fmla="*/ 1706 w 3430"/>
                <a:gd name="T35" fmla="*/ 1987 h 2130"/>
                <a:gd name="T36" fmla="*/ 1635 w 3430"/>
                <a:gd name="T37" fmla="*/ 1987 h 2130"/>
                <a:gd name="T38" fmla="*/ 1810 w 3430"/>
                <a:gd name="T39" fmla="*/ 2079 h 2130"/>
                <a:gd name="T40" fmla="*/ 1715 w 3430"/>
                <a:gd name="T41" fmla="*/ 2065 h 2130"/>
                <a:gd name="T42" fmla="*/ 1715 w 3430"/>
                <a:gd name="T43" fmla="*/ 1995 h 2130"/>
                <a:gd name="T44" fmla="*/ 1810 w 3430"/>
                <a:gd name="T45" fmla="*/ 1995 h 2130"/>
                <a:gd name="T46" fmla="*/ 1810 w 3430"/>
                <a:gd name="T47" fmla="*/ 2079 h 2130"/>
                <a:gd name="T48" fmla="*/ 1715 w 3430"/>
                <a:gd name="T49" fmla="*/ 1916 h 2130"/>
                <a:gd name="T50" fmla="*/ 1810 w 3430"/>
                <a:gd name="T51" fmla="*/ 1902 h 2130"/>
                <a:gd name="T52" fmla="*/ 1810 w 3430"/>
                <a:gd name="T53" fmla="*/ 1986 h 2130"/>
                <a:gd name="T54" fmla="*/ 1715 w 3430"/>
                <a:gd name="T55" fmla="*/ 1987 h 2130"/>
                <a:gd name="T56" fmla="*/ 1715 w 3430"/>
                <a:gd name="T57" fmla="*/ 1916 h 2130"/>
                <a:gd name="T58" fmla="*/ 3165 w 3430"/>
                <a:gd name="T59" fmla="*/ 1815 h 2130"/>
                <a:gd name="T60" fmla="*/ 3123 w 3430"/>
                <a:gd name="T61" fmla="*/ 1856 h 2130"/>
                <a:gd name="T62" fmla="*/ 307 w 3430"/>
                <a:gd name="T63" fmla="*/ 1856 h 2130"/>
                <a:gd name="T64" fmla="*/ 265 w 3430"/>
                <a:gd name="T65" fmla="*/ 1815 h 2130"/>
                <a:gd name="T66" fmla="*/ 265 w 3430"/>
                <a:gd name="T67" fmla="*/ 297 h 2130"/>
                <a:gd name="T68" fmla="*/ 307 w 3430"/>
                <a:gd name="T69" fmla="*/ 256 h 2130"/>
                <a:gd name="T70" fmla="*/ 3123 w 3430"/>
                <a:gd name="T71" fmla="*/ 256 h 2130"/>
                <a:gd name="T72" fmla="*/ 3165 w 3430"/>
                <a:gd name="T73" fmla="*/ 297 h 2130"/>
                <a:gd name="T74" fmla="*/ 3165 w 3430"/>
                <a:gd name="T75" fmla="*/ 1815 h 2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30" h="2130">
                  <a:moveTo>
                    <a:pt x="3381" y="0"/>
                  </a:moveTo>
                  <a:cubicBezTo>
                    <a:pt x="49" y="0"/>
                    <a:pt x="49" y="0"/>
                    <a:pt x="49" y="0"/>
                  </a:cubicBezTo>
                  <a:cubicBezTo>
                    <a:pt x="22" y="0"/>
                    <a:pt x="0" y="22"/>
                    <a:pt x="0" y="49"/>
                  </a:cubicBezTo>
                  <a:cubicBezTo>
                    <a:pt x="0" y="2081"/>
                    <a:pt x="0" y="2081"/>
                    <a:pt x="0" y="2081"/>
                  </a:cubicBezTo>
                  <a:cubicBezTo>
                    <a:pt x="0" y="2108"/>
                    <a:pt x="22" y="2130"/>
                    <a:pt x="49" y="2130"/>
                  </a:cubicBezTo>
                  <a:cubicBezTo>
                    <a:pt x="3381" y="2130"/>
                    <a:pt x="3381" y="2130"/>
                    <a:pt x="3381" y="2130"/>
                  </a:cubicBezTo>
                  <a:cubicBezTo>
                    <a:pt x="3408" y="2130"/>
                    <a:pt x="3430" y="2108"/>
                    <a:pt x="3430" y="2081"/>
                  </a:cubicBezTo>
                  <a:cubicBezTo>
                    <a:pt x="3430" y="49"/>
                    <a:pt x="3430" y="49"/>
                    <a:pt x="3430" y="49"/>
                  </a:cubicBezTo>
                  <a:cubicBezTo>
                    <a:pt x="3430" y="22"/>
                    <a:pt x="3408" y="0"/>
                    <a:pt x="3381" y="0"/>
                  </a:cubicBezTo>
                  <a:close/>
                  <a:moveTo>
                    <a:pt x="1706" y="2064"/>
                  </a:moveTo>
                  <a:cubicBezTo>
                    <a:pt x="1682" y="2061"/>
                    <a:pt x="1658" y="2057"/>
                    <a:pt x="1635" y="2054"/>
                  </a:cubicBezTo>
                  <a:cubicBezTo>
                    <a:pt x="1635" y="2034"/>
                    <a:pt x="1635" y="2014"/>
                    <a:pt x="1635" y="1994"/>
                  </a:cubicBezTo>
                  <a:cubicBezTo>
                    <a:pt x="1658" y="1995"/>
                    <a:pt x="1682" y="1995"/>
                    <a:pt x="1706" y="1995"/>
                  </a:cubicBezTo>
                  <a:cubicBezTo>
                    <a:pt x="1706" y="1995"/>
                    <a:pt x="1707" y="2063"/>
                    <a:pt x="1706" y="2064"/>
                  </a:cubicBezTo>
                  <a:close/>
                  <a:moveTo>
                    <a:pt x="1635" y="1987"/>
                  </a:moveTo>
                  <a:cubicBezTo>
                    <a:pt x="1635" y="1967"/>
                    <a:pt x="1635" y="1948"/>
                    <a:pt x="1635" y="1928"/>
                  </a:cubicBezTo>
                  <a:cubicBezTo>
                    <a:pt x="1658" y="1924"/>
                    <a:pt x="1682" y="1921"/>
                    <a:pt x="1706" y="1917"/>
                  </a:cubicBezTo>
                  <a:cubicBezTo>
                    <a:pt x="1706" y="1940"/>
                    <a:pt x="1706" y="1963"/>
                    <a:pt x="1706" y="1987"/>
                  </a:cubicBezTo>
                  <a:cubicBezTo>
                    <a:pt x="1682" y="1987"/>
                    <a:pt x="1659" y="1987"/>
                    <a:pt x="1635" y="1987"/>
                  </a:cubicBezTo>
                  <a:close/>
                  <a:moveTo>
                    <a:pt x="1810" y="2079"/>
                  </a:moveTo>
                  <a:cubicBezTo>
                    <a:pt x="1779" y="2074"/>
                    <a:pt x="1747" y="2070"/>
                    <a:pt x="1715" y="2065"/>
                  </a:cubicBezTo>
                  <a:cubicBezTo>
                    <a:pt x="1715" y="2042"/>
                    <a:pt x="1715" y="2018"/>
                    <a:pt x="1715" y="1995"/>
                  </a:cubicBezTo>
                  <a:cubicBezTo>
                    <a:pt x="1747" y="1995"/>
                    <a:pt x="1779" y="1995"/>
                    <a:pt x="1810" y="1995"/>
                  </a:cubicBezTo>
                  <a:cubicBezTo>
                    <a:pt x="1810" y="2023"/>
                    <a:pt x="1810" y="2051"/>
                    <a:pt x="1810" y="2079"/>
                  </a:cubicBezTo>
                  <a:close/>
                  <a:moveTo>
                    <a:pt x="1715" y="1916"/>
                  </a:moveTo>
                  <a:cubicBezTo>
                    <a:pt x="1747" y="1911"/>
                    <a:pt x="1779" y="1907"/>
                    <a:pt x="1810" y="1902"/>
                  </a:cubicBezTo>
                  <a:cubicBezTo>
                    <a:pt x="1810" y="1930"/>
                    <a:pt x="1810" y="1958"/>
                    <a:pt x="1810" y="1986"/>
                  </a:cubicBezTo>
                  <a:cubicBezTo>
                    <a:pt x="1779" y="1986"/>
                    <a:pt x="1747" y="1986"/>
                    <a:pt x="1715" y="1987"/>
                  </a:cubicBezTo>
                  <a:cubicBezTo>
                    <a:pt x="1715" y="1986"/>
                    <a:pt x="1715" y="1917"/>
                    <a:pt x="1715" y="1916"/>
                  </a:cubicBezTo>
                  <a:close/>
                  <a:moveTo>
                    <a:pt x="3165" y="1815"/>
                  </a:moveTo>
                  <a:cubicBezTo>
                    <a:pt x="3165" y="1838"/>
                    <a:pt x="3146" y="1856"/>
                    <a:pt x="3123" y="1856"/>
                  </a:cubicBezTo>
                  <a:cubicBezTo>
                    <a:pt x="307" y="1856"/>
                    <a:pt x="307" y="1856"/>
                    <a:pt x="307" y="1856"/>
                  </a:cubicBezTo>
                  <a:cubicBezTo>
                    <a:pt x="284" y="1856"/>
                    <a:pt x="265" y="1838"/>
                    <a:pt x="265" y="1815"/>
                  </a:cubicBezTo>
                  <a:cubicBezTo>
                    <a:pt x="265" y="297"/>
                    <a:pt x="265" y="297"/>
                    <a:pt x="265" y="297"/>
                  </a:cubicBezTo>
                  <a:cubicBezTo>
                    <a:pt x="265" y="274"/>
                    <a:pt x="284" y="256"/>
                    <a:pt x="307" y="256"/>
                  </a:cubicBezTo>
                  <a:cubicBezTo>
                    <a:pt x="3123" y="256"/>
                    <a:pt x="3123" y="256"/>
                    <a:pt x="3123" y="256"/>
                  </a:cubicBezTo>
                  <a:cubicBezTo>
                    <a:pt x="3146" y="256"/>
                    <a:pt x="3165" y="274"/>
                    <a:pt x="3165" y="297"/>
                  </a:cubicBezTo>
                  <a:lnTo>
                    <a:pt x="3165" y="1815"/>
                  </a:ln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54" name="Group 53"/>
          <p:cNvGrpSpPr/>
          <p:nvPr/>
        </p:nvGrpSpPr>
        <p:grpSpPr>
          <a:xfrm>
            <a:off x="395924" y="1928506"/>
            <a:ext cx="5327504" cy="4083356"/>
            <a:chOff x="942120" y="2655046"/>
            <a:chExt cx="4379596" cy="3356816"/>
          </a:xfrm>
        </p:grpSpPr>
        <p:pic>
          <p:nvPicPr>
            <p:cNvPr id="14" name="Desktop blank"/>
            <p:cNvPicPr>
              <a:picLocks noChangeAspect="1"/>
            </p:cNvPicPr>
            <p:nvPr/>
          </p:nvPicPr>
          <p:blipFill rotWithShape="1">
            <a:blip r:embed="rId3">
              <a:extLst>
                <a:ext uri="{28A0092B-C50C-407E-A947-70E740481C1C}">
                  <a14:useLocalDpi xmlns:a14="http://schemas.microsoft.com/office/drawing/2010/main" val="0"/>
                </a:ext>
              </a:extLst>
            </a:blip>
            <a:srcRect t="76397"/>
            <a:stretch/>
          </p:blipFill>
          <p:spPr>
            <a:xfrm>
              <a:off x="1274690" y="5366168"/>
              <a:ext cx="3714456" cy="645694"/>
            </a:xfrm>
            <a:prstGeom prst="rect">
              <a:avLst/>
            </a:prstGeom>
          </p:spPr>
        </p:pic>
        <p:pic>
          <p:nvPicPr>
            <p:cNvPr id="15" name="Mous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2741" y="5783262"/>
              <a:ext cx="259096" cy="97645"/>
            </a:xfrm>
            <a:prstGeom prst="rect">
              <a:avLst/>
            </a:prstGeom>
          </p:spPr>
        </p:pic>
        <p:grpSp>
          <p:nvGrpSpPr>
            <p:cNvPr id="22" name="Group 21"/>
            <p:cNvGrpSpPr/>
            <p:nvPr/>
          </p:nvGrpSpPr>
          <p:grpSpPr>
            <a:xfrm>
              <a:off x="942120" y="2655046"/>
              <a:ext cx="4379596" cy="2721254"/>
              <a:chOff x="345470" y="1982014"/>
              <a:chExt cx="2883796" cy="1791842"/>
            </a:xfrm>
          </p:grpSpPr>
          <p:sp>
            <p:nvSpPr>
              <p:cNvPr id="9" name="Rectangle 8"/>
              <p:cNvSpPr/>
              <p:nvPr/>
            </p:nvSpPr>
            <p:spPr bwMode="auto">
              <a:xfrm>
                <a:off x="503237" y="2178808"/>
                <a:ext cx="2514600" cy="1394654"/>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err="1" smtClean="0">
                    <a:gradFill>
                      <a:gsLst>
                        <a:gs pos="0">
                          <a:srgbClr val="FFFFFF"/>
                        </a:gs>
                        <a:gs pos="100000">
                          <a:srgbClr val="FFFFFF"/>
                        </a:gs>
                      </a:gsLst>
                      <a:lin ang="5400000" scaled="0"/>
                    </a:gradFill>
                    <a:ea typeface="Segoe UI" pitchFamily="34" charset="0"/>
                    <a:cs typeface="Segoe UI" pitchFamily="34" charset="0"/>
                  </a:rPr>
                  <a:t>WinJS</a:t>
                </a: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4" name="Freeform 23"/>
              <p:cNvSpPr>
                <a:spLocks noEditPoints="1"/>
              </p:cNvSpPr>
              <p:nvPr/>
            </p:nvSpPr>
            <p:spPr bwMode="auto">
              <a:xfrm>
                <a:off x="345470" y="1982014"/>
                <a:ext cx="2883796" cy="1791842"/>
              </a:xfrm>
              <a:custGeom>
                <a:avLst/>
                <a:gdLst>
                  <a:gd name="T0" fmla="*/ 3381 w 3430"/>
                  <a:gd name="T1" fmla="*/ 0 h 2130"/>
                  <a:gd name="T2" fmla="*/ 49 w 3430"/>
                  <a:gd name="T3" fmla="*/ 0 h 2130"/>
                  <a:gd name="T4" fmla="*/ 0 w 3430"/>
                  <a:gd name="T5" fmla="*/ 49 h 2130"/>
                  <a:gd name="T6" fmla="*/ 0 w 3430"/>
                  <a:gd name="T7" fmla="*/ 2081 h 2130"/>
                  <a:gd name="T8" fmla="*/ 49 w 3430"/>
                  <a:gd name="T9" fmla="*/ 2130 h 2130"/>
                  <a:gd name="T10" fmla="*/ 3381 w 3430"/>
                  <a:gd name="T11" fmla="*/ 2130 h 2130"/>
                  <a:gd name="T12" fmla="*/ 3430 w 3430"/>
                  <a:gd name="T13" fmla="*/ 2081 h 2130"/>
                  <a:gd name="T14" fmla="*/ 3430 w 3430"/>
                  <a:gd name="T15" fmla="*/ 49 h 2130"/>
                  <a:gd name="T16" fmla="*/ 3381 w 3430"/>
                  <a:gd name="T17" fmla="*/ 0 h 2130"/>
                  <a:gd name="T18" fmla="*/ 1706 w 3430"/>
                  <a:gd name="T19" fmla="*/ 2064 h 2130"/>
                  <a:gd name="T20" fmla="*/ 1635 w 3430"/>
                  <a:gd name="T21" fmla="*/ 2054 h 2130"/>
                  <a:gd name="T22" fmla="*/ 1635 w 3430"/>
                  <a:gd name="T23" fmla="*/ 1994 h 2130"/>
                  <a:gd name="T24" fmla="*/ 1706 w 3430"/>
                  <a:gd name="T25" fmla="*/ 1995 h 2130"/>
                  <a:gd name="T26" fmla="*/ 1706 w 3430"/>
                  <a:gd name="T27" fmla="*/ 2064 h 2130"/>
                  <a:gd name="T28" fmla="*/ 1635 w 3430"/>
                  <a:gd name="T29" fmla="*/ 1987 h 2130"/>
                  <a:gd name="T30" fmla="*/ 1635 w 3430"/>
                  <a:gd name="T31" fmla="*/ 1928 h 2130"/>
                  <a:gd name="T32" fmla="*/ 1706 w 3430"/>
                  <a:gd name="T33" fmla="*/ 1917 h 2130"/>
                  <a:gd name="T34" fmla="*/ 1706 w 3430"/>
                  <a:gd name="T35" fmla="*/ 1987 h 2130"/>
                  <a:gd name="T36" fmla="*/ 1635 w 3430"/>
                  <a:gd name="T37" fmla="*/ 1987 h 2130"/>
                  <a:gd name="T38" fmla="*/ 1810 w 3430"/>
                  <a:gd name="T39" fmla="*/ 2079 h 2130"/>
                  <a:gd name="T40" fmla="*/ 1715 w 3430"/>
                  <a:gd name="T41" fmla="*/ 2065 h 2130"/>
                  <a:gd name="T42" fmla="*/ 1715 w 3430"/>
                  <a:gd name="T43" fmla="*/ 1995 h 2130"/>
                  <a:gd name="T44" fmla="*/ 1810 w 3430"/>
                  <a:gd name="T45" fmla="*/ 1995 h 2130"/>
                  <a:gd name="T46" fmla="*/ 1810 w 3430"/>
                  <a:gd name="T47" fmla="*/ 2079 h 2130"/>
                  <a:gd name="T48" fmla="*/ 1715 w 3430"/>
                  <a:gd name="T49" fmla="*/ 1916 h 2130"/>
                  <a:gd name="T50" fmla="*/ 1810 w 3430"/>
                  <a:gd name="T51" fmla="*/ 1902 h 2130"/>
                  <a:gd name="T52" fmla="*/ 1810 w 3430"/>
                  <a:gd name="T53" fmla="*/ 1986 h 2130"/>
                  <a:gd name="T54" fmla="*/ 1715 w 3430"/>
                  <a:gd name="T55" fmla="*/ 1987 h 2130"/>
                  <a:gd name="T56" fmla="*/ 1715 w 3430"/>
                  <a:gd name="T57" fmla="*/ 1916 h 2130"/>
                  <a:gd name="T58" fmla="*/ 3165 w 3430"/>
                  <a:gd name="T59" fmla="*/ 1815 h 2130"/>
                  <a:gd name="T60" fmla="*/ 3123 w 3430"/>
                  <a:gd name="T61" fmla="*/ 1856 h 2130"/>
                  <a:gd name="T62" fmla="*/ 307 w 3430"/>
                  <a:gd name="T63" fmla="*/ 1856 h 2130"/>
                  <a:gd name="T64" fmla="*/ 265 w 3430"/>
                  <a:gd name="T65" fmla="*/ 1815 h 2130"/>
                  <a:gd name="T66" fmla="*/ 265 w 3430"/>
                  <a:gd name="T67" fmla="*/ 297 h 2130"/>
                  <a:gd name="T68" fmla="*/ 307 w 3430"/>
                  <a:gd name="T69" fmla="*/ 256 h 2130"/>
                  <a:gd name="T70" fmla="*/ 3123 w 3430"/>
                  <a:gd name="T71" fmla="*/ 256 h 2130"/>
                  <a:gd name="T72" fmla="*/ 3165 w 3430"/>
                  <a:gd name="T73" fmla="*/ 297 h 2130"/>
                  <a:gd name="T74" fmla="*/ 3165 w 3430"/>
                  <a:gd name="T75" fmla="*/ 1815 h 2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30" h="2130">
                    <a:moveTo>
                      <a:pt x="3381" y="0"/>
                    </a:moveTo>
                    <a:cubicBezTo>
                      <a:pt x="49" y="0"/>
                      <a:pt x="49" y="0"/>
                      <a:pt x="49" y="0"/>
                    </a:cubicBezTo>
                    <a:cubicBezTo>
                      <a:pt x="22" y="0"/>
                      <a:pt x="0" y="22"/>
                      <a:pt x="0" y="49"/>
                    </a:cubicBezTo>
                    <a:cubicBezTo>
                      <a:pt x="0" y="2081"/>
                      <a:pt x="0" y="2081"/>
                      <a:pt x="0" y="2081"/>
                    </a:cubicBezTo>
                    <a:cubicBezTo>
                      <a:pt x="0" y="2108"/>
                      <a:pt x="22" y="2130"/>
                      <a:pt x="49" y="2130"/>
                    </a:cubicBezTo>
                    <a:cubicBezTo>
                      <a:pt x="3381" y="2130"/>
                      <a:pt x="3381" y="2130"/>
                      <a:pt x="3381" y="2130"/>
                    </a:cubicBezTo>
                    <a:cubicBezTo>
                      <a:pt x="3408" y="2130"/>
                      <a:pt x="3430" y="2108"/>
                      <a:pt x="3430" y="2081"/>
                    </a:cubicBezTo>
                    <a:cubicBezTo>
                      <a:pt x="3430" y="49"/>
                      <a:pt x="3430" y="49"/>
                      <a:pt x="3430" y="49"/>
                    </a:cubicBezTo>
                    <a:cubicBezTo>
                      <a:pt x="3430" y="22"/>
                      <a:pt x="3408" y="0"/>
                      <a:pt x="3381" y="0"/>
                    </a:cubicBezTo>
                    <a:close/>
                    <a:moveTo>
                      <a:pt x="1706" y="2064"/>
                    </a:moveTo>
                    <a:cubicBezTo>
                      <a:pt x="1682" y="2061"/>
                      <a:pt x="1658" y="2057"/>
                      <a:pt x="1635" y="2054"/>
                    </a:cubicBezTo>
                    <a:cubicBezTo>
                      <a:pt x="1635" y="2034"/>
                      <a:pt x="1635" y="2014"/>
                      <a:pt x="1635" y="1994"/>
                    </a:cubicBezTo>
                    <a:cubicBezTo>
                      <a:pt x="1658" y="1995"/>
                      <a:pt x="1682" y="1995"/>
                      <a:pt x="1706" y="1995"/>
                    </a:cubicBezTo>
                    <a:cubicBezTo>
                      <a:pt x="1706" y="1995"/>
                      <a:pt x="1707" y="2063"/>
                      <a:pt x="1706" y="2064"/>
                    </a:cubicBezTo>
                    <a:close/>
                    <a:moveTo>
                      <a:pt x="1635" y="1987"/>
                    </a:moveTo>
                    <a:cubicBezTo>
                      <a:pt x="1635" y="1967"/>
                      <a:pt x="1635" y="1948"/>
                      <a:pt x="1635" y="1928"/>
                    </a:cubicBezTo>
                    <a:cubicBezTo>
                      <a:pt x="1658" y="1924"/>
                      <a:pt x="1682" y="1921"/>
                      <a:pt x="1706" y="1917"/>
                    </a:cubicBezTo>
                    <a:cubicBezTo>
                      <a:pt x="1706" y="1940"/>
                      <a:pt x="1706" y="1963"/>
                      <a:pt x="1706" y="1987"/>
                    </a:cubicBezTo>
                    <a:cubicBezTo>
                      <a:pt x="1682" y="1987"/>
                      <a:pt x="1659" y="1987"/>
                      <a:pt x="1635" y="1987"/>
                    </a:cubicBezTo>
                    <a:close/>
                    <a:moveTo>
                      <a:pt x="1810" y="2079"/>
                    </a:moveTo>
                    <a:cubicBezTo>
                      <a:pt x="1779" y="2074"/>
                      <a:pt x="1747" y="2070"/>
                      <a:pt x="1715" y="2065"/>
                    </a:cubicBezTo>
                    <a:cubicBezTo>
                      <a:pt x="1715" y="2042"/>
                      <a:pt x="1715" y="2018"/>
                      <a:pt x="1715" y="1995"/>
                    </a:cubicBezTo>
                    <a:cubicBezTo>
                      <a:pt x="1747" y="1995"/>
                      <a:pt x="1779" y="1995"/>
                      <a:pt x="1810" y="1995"/>
                    </a:cubicBezTo>
                    <a:cubicBezTo>
                      <a:pt x="1810" y="2023"/>
                      <a:pt x="1810" y="2051"/>
                      <a:pt x="1810" y="2079"/>
                    </a:cubicBezTo>
                    <a:close/>
                    <a:moveTo>
                      <a:pt x="1715" y="1916"/>
                    </a:moveTo>
                    <a:cubicBezTo>
                      <a:pt x="1747" y="1911"/>
                      <a:pt x="1779" y="1907"/>
                      <a:pt x="1810" y="1902"/>
                    </a:cubicBezTo>
                    <a:cubicBezTo>
                      <a:pt x="1810" y="1930"/>
                      <a:pt x="1810" y="1958"/>
                      <a:pt x="1810" y="1986"/>
                    </a:cubicBezTo>
                    <a:cubicBezTo>
                      <a:pt x="1779" y="1986"/>
                      <a:pt x="1747" y="1986"/>
                      <a:pt x="1715" y="1987"/>
                    </a:cubicBezTo>
                    <a:cubicBezTo>
                      <a:pt x="1715" y="1986"/>
                      <a:pt x="1715" y="1917"/>
                      <a:pt x="1715" y="1916"/>
                    </a:cubicBezTo>
                    <a:close/>
                    <a:moveTo>
                      <a:pt x="3165" y="1815"/>
                    </a:moveTo>
                    <a:cubicBezTo>
                      <a:pt x="3165" y="1838"/>
                      <a:pt x="3146" y="1856"/>
                      <a:pt x="3123" y="1856"/>
                    </a:cubicBezTo>
                    <a:cubicBezTo>
                      <a:pt x="307" y="1856"/>
                      <a:pt x="307" y="1856"/>
                      <a:pt x="307" y="1856"/>
                    </a:cubicBezTo>
                    <a:cubicBezTo>
                      <a:pt x="284" y="1856"/>
                      <a:pt x="265" y="1838"/>
                      <a:pt x="265" y="1815"/>
                    </a:cubicBezTo>
                    <a:cubicBezTo>
                      <a:pt x="265" y="297"/>
                      <a:pt x="265" y="297"/>
                      <a:pt x="265" y="297"/>
                    </a:cubicBezTo>
                    <a:cubicBezTo>
                      <a:pt x="265" y="274"/>
                      <a:pt x="284" y="256"/>
                      <a:pt x="307" y="256"/>
                    </a:cubicBezTo>
                    <a:cubicBezTo>
                      <a:pt x="3123" y="256"/>
                      <a:pt x="3123" y="256"/>
                      <a:pt x="3123" y="256"/>
                    </a:cubicBezTo>
                    <a:cubicBezTo>
                      <a:pt x="3146" y="256"/>
                      <a:pt x="3165" y="274"/>
                      <a:pt x="3165" y="297"/>
                    </a:cubicBezTo>
                    <a:lnTo>
                      <a:pt x="3165" y="1815"/>
                    </a:ln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grpSp>
        <p:nvGrpSpPr>
          <p:cNvPr id="55" name="Group 54"/>
          <p:cNvGrpSpPr/>
          <p:nvPr/>
        </p:nvGrpSpPr>
        <p:grpSpPr>
          <a:xfrm>
            <a:off x="5999852" y="1928506"/>
            <a:ext cx="3494985" cy="2153830"/>
            <a:chOff x="4835273" y="4564062"/>
            <a:chExt cx="2525964" cy="1556658"/>
          </a:xfrm>
        </p:grpSpPr>
        <p:pic>
          <p:nvPicPr>
            <p:cNvPr id="58" name="Sliding keyboard"/>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5273" y="5739720"/>
              <a:ext cx="2525964" cy="381000"/>
            </a:xfrm>
            <a:prstGeom prst="rect">
              <a:avLst/>
            </a:prstGeom>
          </p:spPr>
        </p:pic>
        <p:grpSp>
          <p:nvGrpSpPr>
            <p:cNvPr id="59" name="Group 58"/>
            <p:cNvGrpSpPr/>
            <p:nvPr/>
          </p:nvGrpSpPr>
          <p:grpSpPr>
            <a:xfrm>
              <a:off x="5105897" y="4564062"/>
              <a:ext cx="1979704" cy="1230086"/>
              <a:chOff x="802247" y="4623640"/>
              <a:chExt cx="1916789" cy="1190994"/>
            </a:xfrm>
          </p:grpSpPr>
          <p:sp>
            <p:nvSpPr>
              <p:cNvPr id="60" name="Rectangle 59"/>
              <p:cNvSpPr/>
              <p:nvPr/>
            </p:nvSpPr>
            <p:spPr bwMode="auto">
              <a:xfrm>
                <a:off x="884020" y="4762853"/>
                <a:ext cx="1752600" cy="944209"/>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err="1" smtClean="0">
                    <a:gradFill>
                      <a:gsLst>
                        <a:gs pos="0">
                          <a:srgbClr val="FFFFFF"/>
                        </a:gs>
                        <a:gs pos="100000">
                          <a:srgbClr val="FFFFFF"/>
                        </a:gs>
                      </a:gsLst>
                      <a:lin ang="5400000" scaled="0"/>
                    </a:gradFill>
                    <a:ea typeface="Segoe UI" pitchFamily="34" charset="0"/>
                    <a:cs typeface="Segoe UI" pitchFamily="34" charset="0"/>
                  </a:rPr>
                  <a:t>WinJS</a:t>
                </a: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1" name="Freeform 60"/>
              <p:cNvSpPr>
                <a:spLocks noEditPoints="1"/>
              </p:cNvSpPr>
              <p:nvPr/>
            </p:nvSpPr>
            <p:spPr bwMode="auto">
              <a:xfrm>
                <a:off x="802247" y="4623640"/>
                <a:ext cx="1916789" cy="1190994"/>
              </a:xfrm>
              <a:custGeom>
                <a:avLst/>
                <a:gdLst>
                  <a:gd name="T0" fmla="*/ 3381 w 3430"/>
                  <a:gd name="T1" fmla="*/ 0 h 2130"/>
                  <a:gd name="T2" fmla="*/ 49 w 3430"/>
                  <a:gd name="T3" fmla="*/ 0 h 2130"/>
                  <a:gd name="T4" fmla="*/ 0 w 3430"/>
                  <a:gd name="T5" fmla="*/ 49 h 2130"/>
                  <a:gd name="T6" fmla="*/ 0 w 3430"/>
                  <a:gd name="T7" fmla="*/ 2081 h 2130"/>
                  <a:gd name="T8" fmla="*/ 49 w 3430"/>
                  <a:gd name="T9" fmla="*/ 2130 h 2130"/>
                  <a:gd name="T10" fmla="*/ 3381 w 3430"/>
                  <a:gd name="T11" fmla="*/ 2130 h 2130"/>
                  <a:gd name="T12" fmla="*/ 3430 w 3430"/>
                  <a:gd name="T13" fmla="*/ 2081 h 2130"/>
                  <a:gd name="T14" fmla="*/ 3430 w 3430"/>
                  <a:gd name="T15" fmla="*/ 49 h 2130"/>
                  <a:gd name="T16" fmla="*/ 3381 w 3430"/>
                  <a:gd name="T17" fmla="*/ 0 h 2130"/>
                  <a:gd name="T18" fmla="*/ 1706 w 3430"/>
                  <a:gd name="T19" fmla="*/ 2064 h 2130"/>
                  <a:gd name="T20" fmla="*/ 1635 w 3430"/>
                  <a:gd name="T21" fmla="*/ 2054 h 2130"/>
                  <a:gd name="T22" fmla="*/ 1635 w 3430"/>
                  <a:gd name="T23" fmla="*/ 1994 h 2130"/>
                  <a:gd name="T24" fmla="*/ 1706 w 3430"/>
                  <a:gd name="T25" fmla="*/ 1995 h 2130"/>
                  <a:gd name="T26" fmla="*/ 1706 w 3430"/>
                  <a:gd name="T27" fmla="*/ 2064 h 2130"/>
                  <a:gd name="T28" fmla="*/ 1635 w 3430"/>
                  <a:gd name="T29" fmla="*/ 1987 h 2130"/>
                  <a:gd name="T30" fmla="*/ 1635 w 3430"/>
                  <a:gd name="T31" fmla="*/ 1928 h 2130"/>
                  <a:gd name="T32" fmla="*/ 1706 w 3430"/>
                  <a:gd name="T33" fmla="*/ 1917 h 2130"/>
                  <a:gd name="T34" fmla="*/ 1706 w 3430"/>
                  <a:gd name="T35" fmla="*/ 1987 h 2130"/>
                  <a:gd name="T36" fmla="*/ 1635 w 3430"/>
                  <a:gd name="T37" fmla="*/ 1987 h 2130"/>
                  <a:gd name="T38" fmla="*/ 1810 w 3430"/>
                  <a:gd name="T39" fmla="*/ 2079 h 2130"/>
                  <a:gd name="T40" fmla="*/ 1715 w 3430"/>
                  <a:gd name="T41" fmla="*/ 2065 h 2130"/>
                  <a:gd name="T42" fmla="*/ 1715 w 3430"/>
                  <a:gd name="T43" fmla="*/ 1995 h 2130"/>
                  <a:gd name="T44" fmla="*/ 1810 w 3430"/>
                  <a:gd name="T45" fmla="*/ 1995 h 2130"/>
                  <a:gd name="T46" fmla="*/ 1810 w 3430"/>
                  <a:gd name="T47" fmla="*/ 2079 h 2130"/>
                  <a:gd name="T48" fmla="*/ 1715 w 3430"/>
                  <a:gd name="T49" fmla="*/ 1916 h 2130"/>
                  <a:gd name="T50" fmla="*/ 1810 w 3430"/>
                  <a:gd name="T51" fmla="*/ 1902 h 2130"/>
                  <a:gd name="T52" fmla="*/ 1810 w 3430"/>
                  <a:gd name="T53" fmla="*/ 1986 h 2130"/>
                  <a:gd name="T54" fmla="*/ 1715 w 3430"/>
                  <a:gd name="T55" fmla="*/ 1987 h 2130"/>
                  <a:gd name="T56" fmla="*/ 1715 w 3430"/>
                  <a:gd name="T57" fmla="*/ 1916 h 2130"/>
                  <a:gd name="T58" fmla="*/ 3165 w 3430"/>
                  <a:gd name="T59" fmla="*/ 1815 h 2130"/>
                  <a:gd name="T60" fmla="*/ 3123 w 3430"/>
                  <a:gd name="T61" fmla="*/ 1856 h 2130"/>
                  <a:gd name="T62" fmla="*/ 307 w 3430"/>
                  <a:gd name="T63" fmla="*/ 1856 h 2130"/>
                  <a:gd name="T64" fmla="*/ 265 w 3430"/>
                  <a:gd name="T65" fmla="*/ 1815 h 2130"/>
                  <a:gd name="T66" fmla="*/ 265 w 3430"/>
                  <a:gd name="T67" fmla="*/ 297 h 2130"/>
                  <a:gd name="T68" fmla="*/ 307 w 3430"/>
                  <a:gd name="T69" fmla="*/ 256 h 2130"/>
                  <a:gd name="T70" fmla="*/ 3123 w 3430"/>
                  <a:gd name="T71" fmla="*/ 256 h 2130"/>
                  <a:gd name="T72" fmla="*/ 3165 w 3430"/>
                  <a:gd name="T73" fmla="*/ 297 h 2130"/>
                  <a:gd name="T74" fmla="*/ 3165 w 3430"/>
                  <a:gd name="T75" fmla="*/ 1815 h 2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30" h="2130">
                    <a:moveTo>
                      <a:pt x="3381" y="0"/>
                    </a:moveTo>
                    <a:cubicBezTo>
                      <a:pt x="49" y="0"/>
                      <a:pt x="49" y="0"/>
                      <a:pt x="49" y="0"/>
                    </a:cubicBezTo>
                    <a:cubicBezTo>
                      <a:pt x="22" y="0"/>
                      <a:pt x="0" y="22"/>
                      <a:pt x="0" y="49"/>
                    </a:cubicBezTo>
                    <a:cubicBezTo>
                      <a:pt x="0" y="2081"/>
                      <a:pt x="0" y="2081"/>
                      <a:pt x="0" y="2081"/>
                    </a:cubicBezTo>
                    <a:cubicBezTo>
                      <a:pt x="0" y="2108"/>
                      <a:pt x="22" y="2130"/>
                      <a:pt x="49" y="2130"/>
                    </a:cubicBezTo>
                    <a:cubicBezTo>
                      <a:pt x="3381" y="2130"/>
                      <a:pt x="3381" y="2130"/>
                      <a:pt x="3381" y="2130"/>
                    </a:cubicBezTo>
                    <a:cubicBezTo>
                      <a:pt x="3408" y="2130"/>
                      <a:pt x="3430" y="2108"/>
                      <a:pt x="3430" y="2081"/>
                    </a:cubicBezTo>
                    <a:cubicBezTo>
                      <a:pt x="3430" y="49"/>
                      <a:pt x="3430" y="49"/>
                      <a:pt x="3430" y="49"/>
                    </a:cubicBezTo>
                    <a:cubicBezTo>
                      <a:pt x="3430" y="22"/>
                      <a:pt x="3408" y="0"/>
                      <a:pt x="3381" y="0"/>
                    </a:cubicBezTo>
                    <a:close/>
                    <a:moveTo>
                      <a:pt x="1706" y="2064"/>
                    </a:moveTo>
                    <a:cubicBezTo>
                      <a:pt x="1682" y="2061"/>
                      <a:pt x="1658" y="2057"/>
                      <a:pt x="1635" y="2054"/>
                    </a:cubicBezTo>
                    <a:cubicBezTo>
                      <a:pt x="1635" y="2034"/>
                      <a:pt x="1635" y="2014"/>
                      <a:pt x="1635" y="1994"/>
                    </a:cubicBezTo>
                    <a:cubicBezTo>
                      <a:pt x="1658" y="1995"/>
                      <a:pt x="1682" y="1995"/>
                      <a:pt x="1706" y="1995"/>
                    </a:cubicBezTo>
                    <a:cubicBezTo>
                      <a:pt x="1706" y="1995"/>
                      <a:pt x="1707" y="2063"/>
                      <a:pt x="1706" y="2064"/>
                    </a:cubicBezTo>
                    <a:close/>
                    <a:moveTo>
                      <a:pt x="1635" y="1987"/>
                    </a:moveTo>
                    <a:cubicBezTo>
                      <a:pt x="1635" y="1967"/>
                      <a:pt x="1635" y="1948"/>
                      <a:pt x="1635" y="1928"/>
                    </a:cubicBezTo>
                    <a:cubicBezTo>
                      <a:pt x="1658" y="1924"/>
                      <a:pt x="1682" y="1921"/>
                      <a:pt x="1706" y="1917"/>
                    </a:cubicBezTo>
                    <a:cubicBezTo>
                      <a:pt x="1706" y="1940"/>
                      <a:pt x="1706" y="1963"/>
                      <a:pt x="1706" y="1987"/>
                    </a:cubicBezTo>
                    <a:cubicBezTo>
                      <a:pt x="1682" y="1987"/>
                      <a:pt x="1659" y="1987"/>
                      <a:pt x="1635" y="1987"/>
                    </a:cubicBezTo>
                    <a:close/>
                    <a:moveTo>
                      <a:pt x="1810" y="2079"/>
                    </a:moveTo>
                    <a:cubicBezTo>
                      <a:pt x="1779" y="2074"/>
                      <a:pt x="1747" y="2070"/>
                      <a:pt x="1715" y="2065"/>
                    </a:cubicBezTo>
                    <a:cubicBezTo>
                      <a:pt x="1715" y="2042"/>
                      <a:pt x="1715" y="2018"/>
                      <a:pt x="1715" y="1995"/>
                    </a:cubicBezTo>
                    <a:cubicBezTo>
                      <a:pt x="1747" y="1995"/>
                      <a:pt x="1779" y="1995"/>
                      <a:pt x="1810" y="1995"/>
                    </a:cubicBezTo>
                    <a:cubicBezTo>
                      <a:pt x="1810" y="2023"/>
                      <a:pt x="1810" y="2051"/>
                      <a:pt x="1810" y="2079"/>
                    </a:cubicBezTo>
                    <a:close/>
                    <a:moveTo>
                      <a:pt x="1715" y="1916"/>
                    </a:moveTo>
                    <a:cubicBezTo>
                      <a:pt x="1747" y="1911"/>
                      <a:pt x="1779" y="1907"/>
                      <a:pt x="1810" y="1902"/>
                    </a:cubicBezTo>
                    <a:cubicBezTo>
                      <a:pt x="1810" y="1930"/>
                      <a:pt x="1810" y="1958"/>
                      <a:pt x="1810" y="1986"/>
                    </a:cubicBezTo>
                    <a:cubicBezTo>
                      <a:pt x="1779" y="1986"/>
                      <a:pt x="1747" y="1986"/>
                      <a:pt x="1715" y="1987"/>
                    </a:cubicBezTo>
                    <a:cubicBezTo>
                      <a:pt x="1715" y="1986"/>
                      <a:pt x="1715" y="1917"/>
                      <a:pt x="1715" y="1916"/>
                    </a:cubicBezTo>
                    <a:close/>
                    <a:moveTo>
                      <a:pt x="3165" y="1815"/>
                    </a:moveTo>
                    <a:cubicBezTo>
                      <a:pt x="3165" y="1838"/>
                      <a:pt x="3146" y="1856"/>
                      <a:pt x="3123" y="1856"/>
                    </a:cubicBezTo>
                    <a:cubicBezTo>
                      <a:pt x="307" y="1856"/>
                      <a:pt x="307" y="1856"/>
                      <a:pt x="307" y="1856"/>
                    </a:cubicBezTo>
                    <a:cubicBezTo>
                      <a:pt x="284" y="1856"/>
                      <a:pt x="265" y="1838"/>
                      <a:pt x="265" y="1815"/>
                    </a:cubicBezTo>
                    <a:cubicBezTo>
                      <a:pt x="265" y="297"/>
                      <a:pt x="265" y="297"/>
                      <a:pt x="265" y="297"/>
                    </a:cubicBezTo>
                    <a:cubicBezTo>
                      <a:pt x="265" y="274"/>
                      <a:pt x="284" y="256"/>
                      <a:pt x="307" y="256"/>
                    </a:cubicBezTo>
                    <a:cubicBezTo>
                      <a:pt x="3123" y="256"/>
                      <a:pt x="3123" y="256"/>
                      <a:pt x="3123" y="256"/>
                    </a:cubicBezTo>
                    <a:cubicBezTo>
                      <a:pt x="3146" y="256"/>
                      <a:pt x="3165" y="274"/>
                      <a:pt x="3165" y="297"/>
                    </a:cubicBezTo>
                    <a:lnTo>
                      <a:pt x="3165" y="1815"/>
                    </a:ln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grpSp>
        <p:nvGrpSpPr>
          <p:cNvPr id="31" name="Group 30"/>
          <p:cNvGrpSpPr/>
          <p:nvPr/>
        </p:nvGrpSpPr>
        <p:grpSpPr>
          <a:xfrm>
            <a:off x="10429869" y="2839174"/>
            <a:ext cx="907347" cy="1749657"/>
            <a:chOff x="4091428" y="859204"/>
            <a:chExt cx="2838291" cy="5473144"/>
          </a:xfrm>
        </p:grpSpPr>
        <p:pic>
          <p:nvPicPr>
            <p:cNvPr id="16" name="Phone scree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91428" y="859204"/>
              <a:ext cx="2838291" cy="5473144"/>
            </a:xfrm>
            <a:prstGeom prst="rect">
              <a:avLst/>
            </a:prstGeom>
          </p:spPr>
        </p:pic>
        <p:sp>
          <p:nvSpPr>
            <p:cNvPr id="38" name="Rectangle 37"/>
            <p:cNvSpPr/>
            <p:nvPr/>
          </p:nvSpPr>
          <p:spPr bwMode="auto">
            <a:xfrm>
              <a:off x="4390228" y="1363663"/>
              <a:ext cx="2285209" cy="434340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dirty="0" err="1" smtClean="0">
                  <a:gradFill>
                    <a:gsLst>
                      <a:gs pos="0">
                        <a:srgbClr val="FFFFFF"/>
                      </a:gs>
                      <a:gs pos="100000">
                        <a:srgbClr val="FFFFFF"/>
                      </a:gs>
                    </a:gsLst>
                    <a:lin ang="5400000" scaled="0"/>
                  </a:gradFill>
                  <a:ea typeface="Segoe UI" pitchFamily="34" charset="0"/>
                  <a:cs typeface="Segoe UI" pitchFamily="34" charset="0"/>
                </a:rPr>
                <a:t>WinJS</a:t>
              </a:r>
              <a:endParaRPr lang="en-US" sz="1050" dirty="0"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56" name="TextBox 55"/>
          <p:cNvSpPr txBox="1"/>
          <p:nvPr/>
        </p:nvSpPr>
        <p:spPr>
          <a:xfrm>
            <a:off x="10367250" y="4677398"/>
            <a:ext cx="1032587"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b="1" i="1" dirty="0" smtClean="0">
                <a:solidFill>
                  <a:srgbClr val="9B4F96"/>
                </a:solidFill>
              </a:rPr>
              <a:t>New!</a:t>
            </a:r>
          </a:p>
        </p:txBody>
      </p:sp>
      <p:pic>
        <p:nvPicPr>
          <p:cNvPr id="2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6465769"/>
            <a:ext cx="12436475" cy="536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3" descr="C:\Users\Muhammad Khan\Desktop\ODITS Logos\ODITS Logos\odits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87923" y="0"/>
            <a:ext cx="2286002" cy="152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4449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500" fill="hold"/>
                                        <p:tgtEl>
                                          <p:spTgt spid="55"/>
                                        </p:tgtEl>
                                        <p:attrNameLst>
                                          <p:attrName>ppt_x</p:attrName>
                                        </p:attrNameLst>
                                      </p:cBhvr>
                                      <p:tavLst>
                                        <p:tav tm="0">
                                          <p:val>
                                            <p:strVal val="#ppt_x"/>
                                          </p:val>
                                        </p:tav>
                                        <p:tav tm="100000">
                                          <p:val>
                                            <p:strVal val="#ppt_x"/>
                                          </p:val>
                                        </p:tav>
                                      </p:tavLst>
                                    </p:anim>
                                    <p:anim calcmode="lin" valueType="num">
                                      <p:cBhvr additive="base">
                                        <p:cTn id="12" dur="500" fill="hold"/>
                                        <p:tgtEl>
                                          <p:spTgt spid="55"/>
                                        </p:tgtEl>
                                        <p:attrNameLst>
                                          <p:attrName>ppt_y</p:attrName>
                                        </p:attrNameLst>
                                      </p:cBhvr>
                                      <p:tavLst>
                                        <p:tav tm="0">
                                          <p:val>
                                            <p:strVal val="0-#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ppt_x"/>
                                          </p:val>
                                        </p:tav>
                                        <p:tav tm="100000">
                                          <p:val>
                                            <p:strVal val="#ppt_x"/>
                                          </p:val>
                                        </p:tav>
                                      </p:tavLst>
                                    </p:anim>
                                    <p:anim calcmode="lin" valueType="num">
                                      <p:cBhvr additive="base">
                                        <p:cTn id="26" dur="500" fill="hold"/>
                                        <p:tgtEl>
                                          <p:spTgt spid="31"/>
                                        </p:tgtEl>
                                        <p:attrNameLst>
                                          <p:attrName>ppt_y</p:attrName>
                                        </p:attrNameLst>
                                      </p:cBhvr>
                                      <p:tavLst>
                                        <p:tav tm="0">
                                          <p:val>
                                            <p:strVal val="0-#ppt_h/2"/>
                                          </p:val>
                                        </p:tav>
                                        <p:tav tm="100000">
                                          <p:val>
                                            <p:strVal val="#ppt_y"/>
                                          </p:val>
                                        </p:tav>
                                      </p:tavLst>
                                    </p:anim>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56">
                                            <p:txEl>
                                              <p:pRg st="0" end="0"/>
                                            </p:txEl>
                                          </p:spTgt>
                                        </p:tgtEl>
                                        <p:attrNameLst>
                                          <p:attrName>style.visibility</p:attrName>
                                        </p:attrNameLst>
                                      </p:cBhvr>
                                      <p:to>
                                        <p:strVal val="visible"/>
                                      </p:to>
                                    </p:set>
                                    <p:animEffect transition="in" filter="fade">
                                      <p:cBhvr>
                                        <p:cTn id="30" dur="500"/>
                                        <p:tgtEl>
                                          <p:spTgt spid="56">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265" b="1398"/>
          <a:stretch/>
        </p:blipFill>
        <p:spPr>
          <a:xfrm>
            <a:off x="2503" y="-32723"/>
            <a:ext cx="12431473" cy="6102825"/>
          </a:xfrm>
          <a:prstGeom prst="rect">
            <a:avLst/>
          </a:prstGeom>
        </p:spPr>
      </p:pic>
      <p:sp>
        <p:nvSpPr>
          <p:cNvPr id="2" name="Rectangle 1"/>
          <p:cNvSpPr/>
          <p:nvPr/>
        </p:nvSpPr>
        <p:spPr>
          <a:xfrm>
            <a:off x="2502" y="6545262"/>
            <a:ext cx="12431473" cy="369332"/>
          </a:xfrm>
          <a:prstGeom prst="rect">
            <a:avLst/>
          </a:prstGeom>
        </p:spPr>
        <p:txBody>
          <a:bodyPr wrap="square">
            <a:spAutoFit/>
          </a:bodyPr>
          <a:lstStyle/>
          <a:p>
            <a:pPr algn="ctr"/>
            <a:r>
              <a:rPr lang="en-US" b="1" dirty="0"/>
              <a:t>Help Your Business Grow Faster</a:t>
            </a:r>
            <a:endParaRPr lang="en-US" b="1"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6392862"/>
            <a:ext cx="12433975" cy="536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789817"/>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1782235"/>
            <a:ext cx="5257799" cy="1138773"/>
          </a:xfrm>
        </p:spPr>
        <p:txBody>
          <a:bodyPr/>
          <a:lstStyle/>
          <a:p>
            <a:pPr marL="0" indent="0">
              <a:buNone/>
            </a:pPr>
            <a:r>
              <a:rPr lang="en-US" sz="2000" dirty="0" smtClean="0">
                <a:solidFill>
                  <a:schemeClr val="accent2"/>
                </a:solidFill>
              </a:rPr>
              <a:t>New controls</a:t>
            </a:r>
          </a:p>
          <a:p>
            <a:pPr marL="0" indent="0">
              <a:buNone/>
            </a:pPr>
            <a:r>
              <a:rPr lang="en-US" dirty="0" smtClean="0"/>
              <a:t>Pivot</a:t>
            </a:r>
          </a:p>
        </p:txBody>
      </p:sp>
      <p:sp>
        <p:nvSpPr>
          <p:cNvPr id="3" name="Title 2"/>
          <p:cNvSpPr>
            <a:spLocks noGrp="1"/>
          </p:cNvSpPr>
          <p:nvPr>
            <p:ph type="title"/>
          </p:nvPr>
        </p:nvSpPr>
        <p:spPr/>
        <p:txBody>
          <a:bodyPr/>
          <a:lstStyle/>
          <a:p>
            <a:r>
              <a:rPr lang="en-US" dirty="0" smtClean="0"/>
              <a:t>Phone </a:t>
            </a:r>
            <a:r>
              <a:rPr lang="en-US" dirty="0" err="1" smtClean="0"/>
              <a:t>WinJS</a:t>
            </a:r>
            <a:r>
              <a:rPr lang="en-US" dirty="0" smtClean="0"/>
              <a:t> 2.1 highlights</a:t>
            </a:r>
            <a:endParaRPr lang="en-US" dirty="0"/>
          </a:p>
        </p:txBody>
      </p:sp>
      <p:sp>
        <p:nvSpPr>
          <p:cNvPr id="4" name="Text Placeholder 1"/>
          <p:cNvSpPr txBox="1">
            <a:spLocks/>
          </p:cNvSpPr>
          <p:nvPr/>
        </p:nvSpPr>
        <p:spPr>
          <a:xfrm>
            <a:off x="3398837" y="1782235"/>
            <a:ext cx="3810000" cy="276383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404040"/>
              </a:buClr>
              <a:buFont typeface="Wingdings" panose="05000000000000000000" pitchFamily="2" charset="2"/>
              <a:buNone/>
            </a:pPr>
            <a:r>
              <a:rPr lang="en-US" sz="2000" dirty="0" smtClean="0">
                <a:solidFill>
                  <a:srgbClr val="00BCF2"/>
                </a:solidFill>
              </a:rPr>
              <a:t>Improved controls</a:t>
            </a:r>
          </a:p>
          <a:p>
            <a:pPr marL="0" indent="0">
              <a:buClr>
                <a:srgbClr val="404040"/>
              </a:buClr>
              <a:buFont typeface="Wingdings" panose="05000000000000000000" pitchFamily="2" charset="2"/>
              <a:buNone/>
            </a:pPr>
            <a:r>
              <a:rPr lang="en-US" dirty="0" err="1" smtClean="0">
                <a:gradFill>
                  <a:gsLst>
                    <a:gs pos="1250">
                      <a:srgbClr val="404040"/>
                    </a:gs>
                    <a:gs pos="100000">
                      <a:srgbClr val="404040"/>
                    </a:gs>
                  </a:gsLst>
                  <a:lin ang="5400000" scaled="0"/>
                </a:gradFill>
              </a:rPr>
              <a:t>ListView</a:t>
            </a:r>
            <a:endParaRPr lang="en-US" dirty="0" smtClean="0">
              <a:gradFill>
                <a:gsLst>
                  <a:gs pos="1250">
                    <a:srgbClr val="404040"/>
                  </a:gs>
                  <a:gs pos="100000">
                    <a:srgbClr val="404040"/>
                  </a:gs>
                </a:gsLst>
                <a:lin ang="5400000" scaled="0"/>
              </a:gradFill>
            </a:endParaRPr>
          </a:p>
          <a:p>
            <a:pPr marL="0" indent="0">
              <a:buClr>
                <a:srgbClr val="404040"/>
              </a:buClr>
              <a:buFont typeface="Wingdings" panose="05000000000000000000" pitchFamily="2" charset="2"/>
              <a:buNone/>
            </a:pPr>
            <a:r>
              <a:rPr lang="en-US" dirty="0" err="1" smtClean="0">
                <a:gradFill>
                  <a:gsLst>
                    <a:gs pos="1250">
                      <a:srgbClr val="404040"/>
                    </a:gs>
                    <a:gs pos="100000">
                      <a:srgbClr val="404040"/>
                    </a:gs>
                  </a:gsLst>
                  <a:lin ang="5400000" scaled="0"/>
                </a:gradFill>
              </a:rPr>
              <a:t>AppBar</a:t>
            </a:r>
            <a:endParaRPr lang="en-US" dirty="0" smtClean="0">
              <a:gradFill>
                <a:gsLst>
                  <a:gs pos="1250">
                    <a:srgbClr val="404040"/>
                  </a:gs>
                  <a:gs pos="100000">
                    <a:srgbClr val="404040"/>
                  </a:gs>
                </a:gsLst>
                <a:lin ang="5400000" scaled="0"/>
              </a:gradFill>
            </a:endParaRPr>
          </a:p>
          <a:p>
            <a:pPr marL="0" indent="0">
              <a:buClr>
                <a:srgbClr val="404040"/>
              </a:buClr>
              <a:buFont typeface="Wingdings" panose="05000000000000000000" pitchFamily="2" charset="2"/>
              <a:buNone/>
            </a:pPr>
            <a:r>
              <a:rPr lang="en-US" dirty="0" smtClean="0">
                <a:gradFill>
                  <a:gsLst>
                    <a:gs pos="1250">
                      <a:srgbClr val="404040"/>
                    </a:gs>
                    <a:gs pos="100000">
                      <a:srgbClr val="404040"/>
                    </a:gs>
                  </a:gsLst>
                  <a:lin ang="5400000" scaled="0"/>
                </a:gradFill>
              </a:rPr>
              <a:t>Jump List</a:t>
            </a:r>
          </a:p>
          <a:p>
            <a:pPr marL="0" indent="0">
              <a:buClr>
                <a:srgbClr val="404040"/>
              </a:buClr>
              <a:buFont typeface="Wingdings" panose="05000000000000000000" pitchFamily="2" charset="2"/>
              <a:buNone/>
            </a:pPr>
            <a:r>
              <a:rPr lang="en-US" sz="1600" dirty="0" smtClean="0">
                <a:gradFill>
                  <a:gsLst>
                    <a:gs pos="1250">
                      <a:srgbClr val="404040"/>
                    </a:gs>
                    <a:gs pos="100000">
                      <a:srgbClr val="404040"/>
                    </a:gs>
                  </a:gsLst>
                  <a:lin ang="5400000" scaled="0"/>
                </a:gradFill>
              </a:rPr>
              <a:t>+ more</a:t>
            </a:r>
          </a:p>
        </p:txBody>
      </p:sp>
      <p:sp>
        <p:nvSpPr>
          <p:cNvPr id="5" name="Text Placeholder 1"/>
          <p:cNvSpPr txBox="1">
            <a:spLocks/>
          </p:cNvSpPr>
          <p:nvPr/>
        </p:nvSpPr>
        <p:spPr>
          <a:xfrm>
            <a:off x="7208837" y="1784355"/>
            <a:ext cx="5257799" cy="276383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404040"/>
              </a:buClr>
              <a:buFont typeface="Wingdings" panose="05000000000000000000" pitchFamily="2" charset="2"/>
              <a:buNone/>
            </a:pPr>
            <a:r>
              <a:rPr lang="en-US" sz="2000" dirty="0" smtClean="0">
                <a:solidFill>
                  <a:srgbClr val="00BCF2"/>
                </a:solidFill>
              </a:rPr>
              <a:t>Building blocks</a:t>
            </a:r>
          </a:p>
          <a:p>
            <a:pPr marL="0" indent="0">
              <a:buClr>
                <a:srgbClr val="404040"/>
              </a:buClr>
              <a:buFont typeface="Wingdings" panose="05000000000000000000" pitchFamily="2" charset="2"/>
              <a:buNone/>
            </a:pPr>
            <a:r>
              <a:rPr lang="en-US" dirty="0" smtClean="0">
                <a:gradFill>
                  <a:gsLst>
                    <a:gs pos="1250">
                      <a:srgbClr val="404040"/>
                    </a:gs>
                    <a:gs pos="100000">
                      <a:srgbClr val="404040"/>
                    </a:gs>
                  </a:gsLst>
                  <a:lin ang="5400000" scaled="0"/>
                </a:gradFill>
              </a:rPr>
              <a:t>Animations</a:t>
            </a:r>
          </a:p>
          <a:p>
            <a:pPr marL="0" indent="0">
              <a:buClr>
                <a:srgbClr val="404040"/>
              </a:buClr>
              <a:buFont typeface="Wingdings" panose="05000000000000000000" pitchFamily="2" charset="2"/>
              <a:buNone/>
            </a:pPr>
            <a:r>
              <a:rPr lang="en-US" dirty="0" smtClean="0">
                <a:gradFill>
                  <a:gsLst>
                    <a:gs pos="1250">
                      <a:srgbClr val="404040"/>
                    </a:gs>
                    <a:gs pos="100000">
                      <a:srgbClr val="404040"/>
                    </a:gs>
                  </a:gsLst>
                  <a:lin ang="5400000" scaled="0"/>
                </a:gradFill>
              </a:rPr>
              <a:t>User themes</a:t>
            </a:r>
          </a:p>
          <a:p>
            <a:pPr marL="0" indent="0">
              <a:buClr>
                <a:srgbClr val="404040"/>
              </a:buClr>
              <a:buFont typeface="Wingdings" panose="05000000000000000000" pitchFamily="2" charset="2"/>
              <a:buNone/>
            </a:pPr>
            <a:r>
              <a:rPr lang="en-US" dirty="0" smtClean="0">
                <a:gradFill>
                  <a:gsLst>
                    <a:gs pos="1250">
                      <a:srgbClr val="404040"/>
                    </a:gs>
                    <a:gs pos="100000">
                      <a:srgbClr val="404040"/>
                    </a:gs>
                  </a:gsLst>
                  <a:lin ang="5400000" scaled="0"/>
                </a:gradFill>
              </a:rPr>
              <a:t>Accessibility</a:t>
            </a:r>
          </a:p>
          <a:p>
            <a:pPr marL="0" indent="0">
              <a:buClr>
                <a:srgbClr val="404040"/>
              </a:buClr>
              <a:buFont typeface="Wingdings" panose="05000000000000000000" pitchFamily="2" charset="2"/>
              <a:buNone/>
            </a:pPr>
            <a:r>
              <a:rPr lang="en-US" sz="1600" dirty="0">
                <a:gradFill>
                  <a:gsLst>
                    <a:gs pos="1250">
                      <a:srgbClr val="404040"/>
                    </a:gs>
                    <a:gs pos="100000">
                      <a:srgbClr val="404040"/>
                    </a:gs>
                  </a:gsLst>
                  <a:lin ang="5400000" scaled="0"/>
                </a:gradFill>
              </a:rPr>
              <a:t>+ </a:t>
            </a:r>
            <a:r>
              <a:rPr lang="en-US" sz="1600" dirty="0" smtClean="0">
                <a:gradFill>
                  <a:gsLst>
                    <a:gs pos="1250">
                      <a:srgbClr val="404040"/>
                    </a:gs>
                    <a:gs pos="100000">
                      <a:srgbClr val="404040"/>
                    </a:gs>
                  </a:gsLst>
                  <a:lin ang="5400000" scaled="0"/>
                </a:gradFill>
              </a:rPr>
              <a:t>more</a:t>
            </a:r>
            <a:endParaRPr lang="en-US" sz="1600" dirty="0">
              <a:gradFill>
                <a:gsLst>
                  <a:gs pos="1250">
                    <a:srgbClr val="404040"/>
                  </a:gs>
                  <a:gs pos="100000">
                    <a:srgbClr val="404040"/>
                  </a:gs>
                </a:gsLst>
                <a:lin ang="5400000" scaled="0"/>
              </a:gradFill>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465769"/>
            <a:ext cx="12436475" cy="536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descr="C:\Users\Muhammad Khan\Desktop\ODITS Logos\ODITS Logos\odits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7923" y="0"/>
            <a:ext cx="2286002" cy="152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8894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769989"/>
          </a:xfrm>
        </p:spPr>
        <p:txBody>
          <a:bodyPr/>
          <a:lstStyle/>
          <a:p>
            <a:r>
              <a:rPr lang="en-US" dirty="0" smtClean="0">
                <a:solidFill>
                  <a:schemeClr val="accent2"/>
                </a:solidFill>
              </a:rPr>
              <a:t>Microsoft.Phone.WinJS.2.1</a:t>
            </a:r>
            <a:r>
              <a:rPr lang="en-US" dirty="0" smtClean="0"/>
              <a:t> available today</a:t>
            </a:r>
          </a:p>
          <a:p>
            <a:r>
              <a:rPr lang="en-US" dirty="0" smtClean="0"/>
              <a:t>Build new Phone 8.1 apps to use it</a:t>
            </a:r>
          </a:p>
          <a:p>
            <a:r>
              <a:rPr lang="en-US" dirty="0" smtClean="0"/>
              <a:t>Port existing Windows 8.1 apps to use it</a:t>
            </a:r>
          </a:p>
          <a:p>
            <a:r>
              <a:rPr lang="en-US" dirty="0" smtClean="0"/>
              <a:t>Get involved on </a:t>
            </a:r>
            <a:r>
              <a:rPr lang="en-US" dirty="0" err="1" smtClean="0"/>
              <a:t>GitHub</a:t>
            </a:r>
            <a:endParaRPr lang="en-US" dirty="0"/>
          </a:p>
        </p:txBody>
      </p:sp>
      <p:sp>
        <p:nvSpPr>
          <p:cNvPr id="3" name="Title 2"/>
          <p:cNvSpPr>
            <a:spLocks noGrp="1"/>
          </p:cNvSpPr>
          <p:nvPr>
            <p:ph type="title"/>
          </p:nvPr>
        </p:nvSpPr>
        <p:spPr/>
        <p:txBody>
          <a:bodyPr/>
          <a:lstStyle/>
          <a:p>
            <a:r>
              <a:rPr lang="en-US" dirty="0" smtClean="0"/>
              <a:t>Getting started and next steps</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6465769"/>
            <a:ext cx="12436475" cy="536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descr="C:\Users\Muhammad Khan\Desktop\ODITS Logos\ODITS Logos\odit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87923" y="0"/>
            <a:ext cx="2286002" cy="152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17513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44900" y="233150"/>
            <a:ext cx="6761374" cy="1632056"/>
          </a:xfrm>
        </p:spPr>
        <p:txBody>
          <a:bodyPr/>
          <a:lstStyle/>
          <a:p>
            <a:r>
              <a:rPr lang="en-US" sz="4896" dirty="0">
                <a:latin typeface="+mn-lt"/>
              </a:rPr>
              <a:t>What is {{UX }}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2029" y="1865207"/>
            <a:ext cx="3157251" cy="3157251"/>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7" name="Rectangle 6"/>
          <p:cNvSpPr/>
          <p:nvPr/>
        </p:nvSpPr>
        <p:spPr>
          <a:xfrm>
            <a:off x="389467" y="2098358"/>
            <a:ext cx="7692359" cy="2783540"/>
          </a:xfrm>
          <a:prstGeom prst="rect">
            <a:avLst/>
          </a:prstGeom>
        </p:spPr>
        <p:txBody>
          <a:bodyPr wrap="square">
            <a:spAutoFit/>
          </a:bodyPr>
          <a:lstStyle/>
          <a:p>
            <a:r>
              <a:rPr lang="en-US" sz="2856" dirty="0">
                <a:cs typeface="Shonar Bangla" panose="020B0502040204020203" pitchFamily="34" charset="0"/>
              </a:rPr>
              <a:t>Websites and Web applications have become progressively more complex as our industry’s technologies and methodologies advance. What used to be a one-way static medium has evolved into a very rich and interactive experience.</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6465769"/>
            <a:ext cx="12436475" cy="536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descr="C:\Users\Muhammad Khan\Desktop\ODITS Logos\ODITS Logos\odit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87923" y="0"/>
            <a:ext cx="2286002" cy="152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314827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7183" y="310867"/>
            <a:ext cx="7951875" cy="1553823"/>
          </a:xfrm>
        </p:spPr>
        <p:txBody>
          <a:bodyPr/>
          <a:lstStyle/>
          <a:p>
            <a:r>
              <a:rPr lang="en-US" dirty="0"/>
              <a:t>&lt;User&gt;Experience&lt;/</a:t>
            </a:r>
            <a:r>
              <a:rPr lang="en-US" dirty="0" smtClean="0"/>
              <a:t>User&gt;</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768" y="2098357"/>
            <a:ext cx="8548864" cy="45853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4631" y="-1"/>
            <a:ext cx="3029341" cy="2052472"/>
          </a:xfrm>
          <a:prstGeom prst="rect">
            <a:avLst/>
          </a:prstGeom>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6465769"/>
            <a:ext cx="12436475" cy="536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descr="C:\Users\Muhammad Khan\Desktop\ODITS Logos\ODITS Logos\odits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87923" y="0"/>
            <a:ext cx="2286002" cy="152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703481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esigner-Developer-Both1.png"/>
          <p:cNvPicPr>
            <a:picLocks noChangeAspect="1"/>
          </p:cNvPicPr>
          <p:nvPr/>
        </p:nvPicPr>
        <p:blipFill>
          <a:blip r:embed="rId2"/>
          <a:stretch>
            <a:fillRect/>
          </a:stretch>
        </p:blipFill>
        <p:spPr>
          <a:xfrm>
            <a:off x="1555221" y="-1"/>
            <a:ext cx="9326033" cy="6994525"/>
          </a:xfrm>
          <a:prstGeom prst="rect">
            <a:avLst/>
          </a:prstGeom>
          <a:solidFill>
            <a:srgbClr val="7030A0"/>
          </a:solidFill>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6465769"/>
            <a:ext cx="12436475" cy="536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descr="C:\Users\Muhammad Khan\Desktop\ODITS Logos\ODITS Logos\odit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87923" y="0"/>
            <a:ext cx="2286002" cy="152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5399788"/>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esigner-Developer-Both2.png"/>
          <p:cNvPicPr>
            <a:picLocks noChangeAspect="1"/>
          </p:cNvPicPr>
          <p:nvPr/>
        </p:nvPicPr>
        <p:blipFill>
          <a:blip r:embed="rId2"/>
          <a:stretch>
            <a:fillRect/>
          </a:stretch>
        </p:blipFill>
        <p:spPr>
          <a:xfrm>
            <a:off x="1555221" y="-1"/>
            <a:ext cx="9326033" cy="6994525"/>
          </a:xfrm>
          <a:prstGeom prst="rect">
            <a:avLst/>
          </a:prstGeom>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6465769"/>
            <a:ext cx="12436475" cy="536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descr="C:\Users\Muhammad Khan\Desktop\ODITS Logos\ODITS Logos\odit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87923" y="0"/>
            <a:ext cx="2286002" cy="152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194812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esigner-Developer-Both3.png"/>
          <p:cNvPicPr>
            <a:picLocks noChangeAspect="1"/>
          </p:cNvPicPr>
          <p:nvPr/>
        </p:nvPicPr>
        <p:blipFill>
          <a:blip r:embed="rId2"/>
          <a:stretch>
            <a:fillRect/>
          </a:stretch>
        </p:blipFill>
        <p:spPr>
          <a:xfrm>
            <a:off x="1555221" y="-1"/>
            <a:ext cx="9326033" cy="6994525"/>
          </a:xfrm>
          <a:prstGeom prst="rect">
            <a:avLst/>
          </a:prstGeom>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6465769"/>
            <a:ext cx="12436475" cy="536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descr="C:\Users\Muhammad Khan\Desktop\ODITS Logos\ODITS Logos\odit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87923" y="0"/>
            <a:ext cx="2286002" cy="152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471428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5351" y="1829909"/>
            <a:ext cx="8600593" cy="1822787"/>
          </a:xfrm>
        </p:spPr>
        <p:txBody>
          <a:bodyPr/>
          <a:lstStyle/>
          <a:p>
            <a:r>
              <a:rPr lang="en-CA" dirty="0" smtClean="0">
                <a:solidFill>
                  <a:schemeClr val="tx1"/>
                </a:solidFill>
              </a:rPr>
              <a:t> Microsoft     Certification </a:t>
            </a:r>
            <a:endParaRPr lang="en-CA" dirty="0">
              <a:solidFill>
                <a:schemeClr val="tx1"/>
              </a:solidFill>
            </a:endParaRPr>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6465769"/>
            <a:ext cx="12436475" cy="536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descr="C:\Users\Muhammad Khan\Desktop\ODITS Logos\ODITS Logos\odit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87923" y="0"/>
            <a:ext cx="2286002" cy="152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562039"/>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z="4079" dirty="0">
                <a:solidFill>
                  <a:schemeClr val="tx1"/>
                </a:solidFill>
              </a:rPr>
              <a:t>How do you turn that knowledge into certification</a:t>
            </a:r>
          </a:p>
        </p:txBody>
      </p:sp>
      <p:sp>
        <p:nvSpPr>
          <p:cNvPr id="15" name="Plus 14"/>
          <p:cNvSpPr/>
          <p:nvPr/>
        </p:nvSpPr>
        <p:spPr bwMode="auto">
          <a:xfrm>
            <a:off x="4741999" y="3418054"/>
            <a:ext cx="932361" cy="932361"/>
          </a:xfrm>
          <a:prstGeom prst="mathPlus">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3232" tIns="46616" rIns="93232" bIns="46616" numCol="1" rtlCol="0" anchor="ctr" anchorCtr="0" compatLnSpc="1">
            <a:prstTxWarp prst="textNoShape">
              <a:avLst/>
            </a:prstTxWarp>
          </a:bodyPr>
          <a:lstStyle/>
          <a:p>
            <a:pPr algn="ctr" defTabSz="932010"/>
            <a:endParaRPr lang="en-CA" sz="2039" dirty="0">
              <a:gradFill>
                <a:gsLst>
                  <a:gs pos="0">
                    <a:srgbClr val="FFFFFF"/>
                  </a:gs>
                  <a:gs pos="100000">
                    <a:srgbClr val="FFFFFF"/>
                  </a:gs>
                </a:gsLst>
                <a:lin ang="5400000" scaled="0"/>
              </a:gradFill>
            </a:endParaRPr>
          </a:p>
        </p:txBody>
      </p:sp>
      <p:sp>
        <p:nvSpPr>
          <p:cNvPr id="16" name="Equal 15"/>
          <p:cNvSpPr/>
          <p:nvPr/>
        </p:nvSpPr>
        <p:spPr bwMode="auto">
          <a:xfrm>
            <a:off x="6917507" y="3418054"/>
            <a:ext cx="932361" cy="932361"/>
          </a:xfrm>
          <a:prstGeom prst="mathEqual">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3232" tIns="46616" rIns="93232" bIns="46616" numCol="1" rtlCol="0" anchor="ctr" anchorCtr="0" compatLnSpc="1">
            <a:prstTxWarp prst="textNoShape">
              <a:avLst/>
            </a:prstTxWarp>
          </a:bodyPr>
          <a:lstStyle/>
          <a:p>
            <a:pPr algn="ctr" defTabSz="932010"/>
            <a:endParaRPr lang="en-CA" sz="2039" dirty="0">
              <a:gradFill>
                <a:gsLst>
                  <a:gs pos="0">
                    <a:srgbClr val="FFFFFF"/>
                  </a:gs>
                  <a:gs pos="100000">
                    <a:srgbClr val="FFFFFF"/>
                  </a:gs>
                </a:gsLst>
                <a:lin ang="5400000" scaled="0"/>
              </a:gradFill>
            </a:endParaRPr>
          </a:p>
        </p:txBody>
      </p:sp>
      <p:pic>
        <p:nvPicPr>
          <p:cNvPr id="1026" name="Picture 2" descr="C:\Users\Susan\AppData\Local\Microsoft\Windows\Temporary Internet Files\Content.IE5\V3JBO7BF\MC900434859[1].png"/>
          <p:cNvPicPr>
            <a:picLocks noChangeAspect="1" noChangeArrowheads="1"/>
          </p:cNvPicPr>
          <p:nvPr/>
        </p:nvPicPr>
        <p:blipFill>
          <a:blip r:embed="rId3"/>
          <a:srcRect/>
          <a:stretch>
            <a:fillRect/>
          </a:stretch>
        </p:blipFill>
        <p:spPr bwMode="auto">
          <a:xfrm>
            <a:off x="5344149" y="2914537"/>
            <a:ext cx="1748176" cy="1748176"/>
          </a:xfrm>
          <a:prstGeom prst="rect">
            <a:avLst/>
          </a:prstGeom>
          <a:noFill/>
        </p:spPr>
      </p:pic>
      <p:grpSp>
        <p:nvGrpSpPr>
          <p:cNvPr id="22" name="Group 21"/>
          <p:cNvGrpSpPr/>
          <p:nvPr/>
        </p:nvGrpSpPr>
        <p:grpSpPr>
          <a:xfrm>
            <a:off x="1524825" y="1709004"/>
            <a:ext cx="3689067" cy="4461938"/>
            <a:chOff x="1492998" y="1675190"/>
            <a:chExt cx="3618003" cy="4375986"/>
          </a:xfrm>
        </p:grpSpPr>
        <p:pic>
          <p:nvPicPr>
            <p:cNvPr id="23" name="Picture 2" descr="C:\Users\Susan\AppData\Local\Microsoft\Windows\Temporary Internet Files\Content.IE5\7F2SN907\MC900044856[1].wmf"/>
            <p:cNvPicPr>
              <a:picLocks noChangeAspect="1" noChangeArrowheads="1"/>
            </p:cNvPicPr>
            <p:nvPr/>
          </p:nvPicPr>
          <p:blipFill>
            <a:blip r:embed="rId4"/>
            <a:srcRect/>
            <a:stretch>
              <a:fillRect/>
            </a:stretch>
          </p:blipFill>
          <p:spPr bwMode="auto">
            <a:xfrm>
              <a:off x="1492998" y="1675190"/>
              <a:ext cx="3618003" cy="4375986"/>
            </a:xfrm>
            <a:prstGeom prst="rect">
              <a:avLst/>
            </a:prstGeom>
            <a:noFill/>
          </p:spPr>
        </p:pic>
        <p:sp>
          <p:nvSpPr>
            <p:cNvPr id="24" name="TextBox 23"/>
            <p:cNvSpPr txBox="1"/>
            <p:nvPr/>
          </p:nvSpPr>
          <p:spPr>
            <a:xfrm>
              <a:off x="1981200" y="2825572"/>
              <a:ext cx="551577" cy="376676"/>
            </a:xfrm>
            <a:prstGeom prst="rect">
              <a:avLst/>
            </a:prstGeom>
            <a:noFill/>
          </p:spPr>
          <p:txBody>
            <a:bodyPr wrap="none" lIns="0" tIns="0" rIns="0" bIns="0" rtlCol="0">
              <a:spAutoFit/>
            </a:bodyPr>
            <a:lstStyle/>
            <a:p>
              <a:r>
                <a:rPr lang="en-CA" sz="2447" dirty="0">
                  <a:gradFill>
                    <a:gsLst>
                      <a:gs pos="0">
                        <a:schemeClr val="tx1"/>
                      </a:gs>
                      <a:gs pos="86000">
                        <a:schemeClr val="tx1"/>
                      </a:gs>
                    </a:gsLst>
                    <a:lin ang="5400000" scaled="0"/>
                  </a:gradFill>
                </a:rPr>
                <a:t>SQL</a:t>
              </a:r>
            </a:p>
          </p:txBody>
        </p:sp>
        <p:sp>
          <p:nvSpPr>
            <p:cNvPr id="25" name="TextBox 24"/>
            <p:cNvSpPr txBox="1"/>
            <p:nvPr/>
          </p:nvSpPr>
          <p:spPr>
            <a:xfrm>
              <a:off x="2260880" y="2067858"/>
              <a:ext cx="2195981" cy="376676"/>
            </a:xfrm>
            <a:prstGeom prst="rect">
              <a:avLst/>
            </a:prstGeom>
            <a:noFill/>
          </p:spPr>
          <p:txBody>
            <a:bodyPr wrap="none" lIns="0" tIns="0" rIns="0" bIns="0" rtlCol="0">
              <a:spAutoFit/>
            </a:bodyPr>
            <a:lstStyle/>
            <a:p>
              <a:r>
                <a:rPr lang="en-CA" sz="2447" dirty="0">
                  <a:gradFill>
                    <a:gsLst>
                      <a:gs pos="0">
                        <a:schemeClr val="tx1"/>
                      </a:gs>
                      <a:gs pos="86000">
                        <a:schemeClr val="tx1"/>
                      </a:gs>
                    </a:gsLst>
                    <a:lin ang="5400000" scaled="0"/>
                  </a:gradFill>
                </a:rPr>
                <a:t>Active Directory</a:t>
              </a:r>
            </a:p>
          </p:txBody>
        </p:sp>
        <p:sp>
          <p:nvSpPr>
            <p:cNvPr id="26" name="TextBox 25"/>
            <p:cNvSpPr txBox="1"/>
            <p:nvPr/>
          </p:nvSpPr>
          <p:spPr>
            <a:xfrm>
              <a:off x="3626660" y="2456240"/>
              <a:ext cx="1309161" cy="376676"/>
            </a:xfrm>
            <a:prstGeom prst="rect">
              <a:avLst/>
            </a:prstGeom>
            <a:noFill/>
          </p:spPr>
          <p:txBody>
            <a:bodyPr wrap="none" lIns="0" tIns="0" rIns="0" bIns="0" rtlCol="0">
              <a:spAutoFit/>
            </a:bodyPr>
            <a:lstStyle/>
            <a:p>
              <a:r>
                <a:rPr lang="en-CA" sz="2447" dirty="0">
                  <a:gradFill>
                    <a:gsLst>
                      <a:gs pos="0">
                        <a:schemeClr val="tx1"/>
                      </a:gs>
                      <a:gs pos="86000">
                        <a:schemeClr val="tx1"/>
                      </a:gs>
                    </a:gsLst>
                    <a:lin ang="5400000" scaled="0"/>
                  </a:gradFill>
                </a:rPr>
                <a:t>Exchange</a:t>
              </a:r>
            </a:p>
          </p:txBody>
        </p:sp>
      </p:gr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5472" y="3056147"/>
            <a:ext cx="3680711" cy="1294267"/>
          </a:xfrm>
          <a:prstGeom prst="rect">
            <a:avLst/>
          </a:prstGeom>
        </p:spPr>
      </p:pic>
      <p:sp>
        <p:nvSpPr>
          <p:cNvPr id="4" name="Footer Placeholder 3"/>
          <p:cNvSpPr>
            <a:spLocks noGrp="1"/>
          </p:cNvSpPr>
          <p:nvPr>
            <p:ph type="ftr" sz="quarter" idx="11"/>
          </p:nvPr>
        </p:nvSpPr>
        <p:spPr>
          <a:xfrm>
            <a:off x="2255837" y="6371763"/>
            <a:ext cx="7696200" cy="483523"/>
          </a:xfrm>
        </p:spPr>
        <p:txBody>
          <a:bodyPr/>
          <a:lstStyle/>
          <a:p>
            <a:pPr algn="ctr"/>
            <a:r>
              <a:rPr lang="en-US" sz="2000" dirty="0" smtClean="0">
                <a:solidFill>
                  <a:srgbClr val="00B0F0"/>
                </a:solidFill>
              </a:rPr>
              <a:t>Help Your Business Grow Faster</a:t>
            </a:r>
            <a:endParaRPr lang="en-US" sz="2000" dirty="0">
              <a:solidFill>
                <a:srgbClr val="00B0F0"/>
              </a:solidFill>
            </a:endParaRPr>
          </a:p>
        </p:txBody>
      </p:sp>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6465769"/>
            <a:ext cx="12436475" cy="536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descr="C:\Users\Muhammad Khan\Desktop\ODITS Logos\ODITS Logos\odits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87923" y="0"/>
            <a:ext cx="2286002" cy="152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531145"/>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9038" y="3116262"/>
            <a:ext cx="10058399" cy="1828800"/>
          </a:xfrm>
        </p:spPr>
        <p:txBody>
          <a:bodyPr/>
          <a:lstStyle/>
          <a:p>
            <a:r>
              <a:rPr lang="en-US" dirty="0" smtClean="0"/>
              <a:t>Thank you!         |</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6437" y="3116262"/>
            <a:ext cx="3687046" cy="787059"/>
          </a:xfrm>
          <a:prstGeom prst="rect">
            <a:avLst/>
          </a:prstGeom>
        </p:spPr>
      </p:pic>
      <p:sp>
        <p:nvSpPr>
          <p:cNvPr id="4" name="Content Placeholder 5"/>
          <p:cNvSpPr txBox="1">
            <a:spLocks/>
          </p:cNvSpPr>
          <p:nvPr/>
        </p:nvSpPr>
        <p:spPr>
          <a:xfrm>
            <a:off x="5197475" y="4196715"/>
            <a:ext cx="7239000" cy="2797810"/>
          </a:xfrm>
          <a:prstGeom prst="rect">
            <a:avLst/>
          </a:prstGeom>
          <a:solidFill>
            <a:srgbClr val="7030A0">
              <a:alpha val="88000"/>
            </a:srgbClr>
          </a:solidFill>
        </p:spPr>
        <p:txBody>
          <a:bodyPr/>
          <a:lstStyle>
            <a:lvl1pPr marL="460375" indent="-460375" algn="l" defTabSz="914363" rtl="0" eaLnBrk="1" latinLnBrk="0" hangingPunct="1">
              <a:lnSpc>
                <a:spcPct val="90000"/>
              </a:lnSpc>
              <a:spcBef>
                <a:spcPct val="20000"/>
              </a:spcBef>
              <a:buSzPct val="90000"/>
              <a:buFont typeface="Arial" pitchFamily="34" charset="0"/>
              <a:buChar char="•"/>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 typeface="Arial" pitchFamily="34" charset="0"/>
              <a:buChar char="•"/>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 typeface="Arial" pitchFamily="34" charset="0"/>
              <a:buChar char="•"/>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64" dirty="0">
                <a:solidFill>
                  <a:schemeClr val="bg1"/>
                </a:solidFill>
              </a:rPr>
              <a:t>E-mail’s    </a:t>
            </a:r>
            <a:endParaRPr lang="en-US" sz="3264" dirty="0">
              <a:solidFill>
                <a:schemeClr val="bg1"/>
              </a:solidFill>
              <a:latin typeface="Segoe UI" pitchFamily="34" charset="0"/>
              <a:cs typeface="Segoe UI" pitchFamily="34" charset="0"/>
            </a:endParaRPr>
          </a:p>
          <a:p>
            <a:pPr marL="0" indent="0">
              <a:buNone/>
            </a:pPr>
            <a:r>
              <a:rPr lang="en-US" sz="3264" dirty="0" smtClean="0">
                <a:solidFill>
                  <a:schemeClr val="bg1"/>
                </a:solidFill>
              </a:rPr>
              <a:t>daniyalsaleemkhan@hotmail.com</a:t>
            </a:r>
            <a:endParaRPr lang="en-US" sz="3264" dirty="0">
              <a:solidFill>
                <a:schemeClr val="bg1"/>
              </a:solidFill>
            </a:endParaRPr>
          </a:p>
          <a:p>
            <a:pPr marL="0" indent="0">
              <a:buNone/>
            </a:pPr>
            <a:r>
              <a:rPr lang="en-US" sz="3264" dirty="0" smtClean="0">
                <a:solidFill>
                  <a:schemeClr val="bg1"/>
                </a:solidFill>
              </a:rPr>
              <a:t>daniyalsalemkhan@gmail.com</a:t>
            </a:r>
          </a:p>
          <a:p>
            <a:pPr marL="0" indent="0">
              <a:buNone/>
            </a:pPr>
            <a:r>
              <a:rPr lang="en-US" sz="3264" dirty="0" smtClean="0">
                <a:solidFill>
                  <a:schemeClr val="bg1"/>
                </a:solidFill>
              </a:rPr>
              <a:t>Contact :</a:t>
            </a:r>
          </a:p>
          <a:p>
            <a:pPr marL="0" indent="0">
              <a:buNone/>
            </a:pPr>
            <a:r>
              <a:rPr lang="en-US" sz="3264" dirty="0" smtClean="0">
                <a:solidFill>
                  <a:schemeClr val="bg1"/>
                </a:solidFill>
              </a:rPr>
              <a:t>0331-8938411</a:t>
            </a:r>
            <a:endParaRPr lang="en-US" sz="3264" dirty="0">
              <a:solidFill>
                <a:schemeClr val="bg1"/>
              </a:solidFill>
            </a:endParaRPr>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6465769"/>
            <a:ext cx="12436475" cy="536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descr="C:\Users\Muhammad Khan\Desktop\ODITS Logos\ODITS Logos\odits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87923" y="0"/>
            <a:ext cx="2286002" cy="152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475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709" y="2266074"/>
            <a:ext cx="2453028" cy="1493149"/>
          </a:xfrm>
          <a:prstGeom prst="rect">
            <a:avLst/>
          </a:prstGeom>
        </p:spPr>
      </p:pic>
      <p:grpSp>
        <p:nvGrpSpPr>
          <p:cNvPr id="10" name="Group 9"/>
          <p:cNvGrpSpPr/>
          <p:nvPr/>
        </p:nvGrpSpPr>
        <p:grpSpPr>
          <a:xfrm>
            <a:off x="293709" y="371012"/>
            <a:ext cx="3913098" cy="660594"/>
            <a:chOff x="7011274" y="142875"/>
            <a:chExt cx="4597625" cy="647700"/>
          </a:xfrm>
        </p:grpSpPr>
        <p:sp>
          <p:nvSpPr>
            <p:cNvPr id="11" name="Rectangle 10"/>
            <p:cNvSpPr/>
            <p:nvPr/>
          </p:nvSpPr>
          <p:spPr>
            <a:xfrm>
              <a:off x="7011274" y="142875"/>
              <a:ext cx="4597625" cy="6477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2" name="TextBox 11"/>
            <p:cNvSpPr txBox="1"/>
            <p:nvPr/>
          </p:nvSpPr>
          <p:spPr>
            <a:xfrm>
              <a:off x="7335818" y="153892"/>
              <a:ext cx="4132885" cy="594650"/>
            </a:xfrm>
            <a:prstGeom prst="rect">
              <a:avLst/>
            </a:prstGeom>
            <a:noFill/>
          </p:spPr>
          <p:txBody>
            <a:bodyPr wrap="none" rtlCol="0">
              <a:spAutoFit/>
            </a:bodyPr>
            <a:lstStyle/>
            <a:p>
              <a:r>
                <a:rPr lang="en-US" sz="3264" dirty="0">
                  <a:solidFill>
                    <a:prstClr val="white"/>
                  </a:solidFill>
                  <a:latin typeface="Segoe UI Light" panose="020B0502040204020203" pitchFamily="34" charset="0"/>
                  <a:cs typeface="Segoe UI Light" panose="020B0502040204020203" pitchFamily="34" charset="0"/>
                </a:rPr>
                <a:t>Programs &amp; Offers</a:t>
              </a:r>
            </a:p>
          </p:txBody>
        </p:sp>
      </p:grpSp>
      <p:grpSp>
        <p:nvGrpSpPr>
          <p:cNvPr id="31" name="Group 30"/>
          <p:cNvGrpSpPr/>
          <p:nvPr/>
        </p:nvGrpSpPr>
        <p:grpSpPr>
          <a:xfrm>
            <a:off x="3452229" y="2219865"/>
            <a:ext cx="3019495" cy="1712870"/>
            <a:chOff x="286565" y="4287638"/>
            <a:chExt cx="3031205" cy="1723214"/>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565" y="4287638"/>
              <a:ext cx="3031205" cy="1548653"/>
            </a:xfrm>
            <a:prstGeom prst="rect">
              <a:avLst/>
            </a:prstGeom>
          </p:spPr>
        </p:pic>
        <p:sp>
          <p:nvSpPr>
            <p:cNvPr id="30" name="TextBox 29"/>
            <p:cNvSpPr txBox="1"/>
            <p:nvPr/>
          </p:nvSpPr>
          <p:spPr>
            <a:xfrm>
              <a:off x="430326" y="5497416"/>
              <a:ext cx="2048465" cy="513436"/>
            </a:xfrm>
            <a:prstGeom prst="rect">
              <a:avLst/>
            </a:prstGeom>
            <a:noFill/>
          </p:spPr>
          <p:txBody>
            <a:bodyPr wrap="square" rtlCol="0">
              <a:spAutoFit/>
            </a:bodyPr>
            <a:lstStyle/>
            <a:p>
              <a:r>
                <a:rPr lang="en-US" sz="1326" b="1" dirty="0">
                  <a:solidFill>
                    <a:srgbClr val="0070C0"/>
                  </a:solidFill>
                </a:rPr>
                <a:t>Microsoft Student Partner</a:t>
              </a:r>
            </a:p>
          </p:txBody>
        </p:sp>
      </p:grpSp>
      <p:grpSp>
        <p:nvGrpSpPr>
          <p:cNvPr id="3" name="Group 2"/>
          <p:cNvGrpSpPr/>
          <p:nvPr/>
        </p:nvGrpSpPr>
        <p:grpSpPr>
          <a:xfrm>
            <a:off x="7248222" y="392205"/>
            <a:ext cx="4941609" cy="1180860"/>
            <a:chOff x="25283" y="66697"/>
            <a:chExt cx="5262813" cy="1321905"/>
          </a:xfrm>
        </p:grpSpPr>
        <p:pic>
          <p:nvPicPr>
            <p:cNvPr id="28" name="Picture 27"/>
            <p:cNvPicPr>
              <a:picLocks noChangeAspect="1"/>
            </p:cNvPicPr>
            <p:nvPr/>
          </p:nvPicPr>
          <p:blipFill rotWithShape="1">
            <a:blip r:embed="rId4" cstate="print">
              <a:extLst>
                <a:ext uri="{28A0092B-C50C-407E-A947-70E740481C1C}">
                  <a14:useLocalDpi xmlns:a14="http://schemas.microsoft.com/office/drawing/2010/main" val="0"/>
                </a:ext>
              </a:extLst>
            </a:blip>
            <a:srcRect l="1456" t="11587" r="679" b="11429"/>
            <a:stretch/>
          </p:blipFill>
          <p:spPr>
            <a:xfrm>
              <a:off x="25283" y="91827"/>
              <a:ext cx="2190371" cy="1203092"/>
            </a:xfrm>
            <a:prstGeom prst="rect">
              <a:avLst/>
            </a:prstGeom>
          </p:spPr>
        </p:pic>
        <p:pic>
          <p:nvPicPr>
            <p:cNvPr id="26" name="Picture 25"/>
            <p:cNvPicPr>
              <a:picLocks noChangeAspect="1"/>
            </p:cNvPicPr>
            <p:nvPr/>
          </p:nvPicPr>
          <p:blipFill rotWithShape="1">
            <a:blip r:embed="rId5" cstate="print">
              <a:extLst>
                <a:ext uri="{28A0092B-C50C-407E-A947-70E740481C1C}">
                  <a14:useLocalDpi xmlns:a14="http://schemas.microsoft.com/office/drawing/2010/main" val="0"/>
                </a:ext>
              </a:extLst>
            </a:blip>
            <a:srcRect l="33238" t="10763" r="31715" b="14571"/>
            <a:stretch/>
          </p:blipFill>
          <p:spPr>
            <a:xfrm>
              <a:off x="2321019" y="66697"/>
              <a:ext cx="620486" cy="1321905"/>
            </a:xfrm>
            <a:prstGeom prst="rect">
              <a:avLst/>
            </a:prstGeom>
          </p:spPr>
        </p:pic>
        <p:pic>
          <p:nvPicPr>
            <p:cNvPr id="32" name="Picture 31"/>
            <p:cNvPicPr>
              <a:picLocks noChangeAspect="1"/>
            </p:cNvPicPr>
            <p:nvPr/>
          </p:nvPicPr>
          <p:blipFill>
            <a:blip r:embed="rId6"/>
            <a:stretch>
              <a:fillRect/>
            </a:stretch>
          </p:blipFill>
          <p:spPr>
            <a:xfrm>
              <a:off x="3184668" y="440001"/>
              <a:ext cx="2103428" cy="287649"/>
            </a:xfrm>
            <a:prstGeom prst="rect">
              <a:avLst/>
            </a:prstGeom>
          </p:spPr>
        </p:pic>
      </p:grpSp>
      <p:grpSp>
        <p:nvGrpSpPr>
          <p:cNvPr id="14" name="Group 13"/>
          <p:cNvGrpSpPr/>
          <p:nvPr/>
        </p:nvGrpSpPr>
        <p:grpSpPr>
          <a:xfrm>
            <a:off x="850552" y="4494478"/>
            <a:ext cx="2014671" cy="1919023"/>
            <a:chOff x="833085" y="4406751"/>
            <a:chExt cx="1975347" cy="1881566"/>
          </a:xfrm>
        </p:grpSpPr>
        <p:pic>
          <p:nvPicPr>
            <p:cNvPr id="22" name="Picture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3085" y="4451476"/>
              <a:ext cx="1612660" cy="1748694"/>
            </a:xfrm>
            <a:prstGeom prst="rect">
              <a:avLst/>
            </a:prstGeom>
          </p:spPr>
        </p:pic>
        <p:sp>
          <p:nvSpPr>
            <p:cNvPr id="27" name="TextBox 26"/>
            <p:cNvSpPr txBox="1"/>
            <p:nvPr/>
          </p:nvSpPr>
          <p:spPr>
            <a:xfrm>
              <a:off x="2134858" y="4406751"/>
              <a:ext cx="673574" cy="1881566"/>
            </a:xfrm>
            <a:prstGeom prst="rect">
              <a:avLst/>
            </a:prstGeom>
            <a:noFill/>
          </p:spPr>
          <p:txBody>
            <a:bodyPr vert="vert" wrap="square" rtlCol="0">
              <a:spAutoFit/>
            </a:bodyPr>
            <a:lstStyle/>
            <a:p>
              <a:pPr algn="ctr"/>
              <a:r>
                <a:rPr lang="en-US" sz="1632" b="1" dirty="0">
                  <a:solidFill>
                    <a:srgbClr val="FFC000"/>
                  </a:solidFill>
                </a:rPr>
                <a:t>Microsoft BizSpark</a:t>
              </a:r>
            </a:p>
          </p:txBody>
        </p:sp>
      </p:grpSp>
      <p:grpSp>
        <p:nvGrpSpPr>
          <p:cNvPr id="15" name="Group 14"/>
          <p:cNvGrpSpPr/>
          <p:nvPr/>
        </p:nvGrpSpPr>
        <p:grpSpPr>
          <a:xfrm>
            <a:off x="4060184" y="4520482"/>
            <a:ext cx="1992198" cy="1811034"/>
            <a:chOff x="3980069" y="4432247"/>
            <a:chExt cx="1953313" cy="1775685"/>
          </a:xfrm>
        </p:grpSpPr>
        <p:pic>
          <p:nvPicPr>
            <p:cNvPr id="33" name="Picture 3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80069" y="4451476"/>
              <a:ext cx="1612660" cy="1748694"/>
            </a:xfrm>
            <a:prstGeom prst="rect">
              <a:avLst/>
            </a:prstGeom>
          </p:spPr>
        </p:pic>
        <p:sp>
          <p:nvSpPr>
            <p:cNvPr id="34" name="TextBox 33"/>
            <p:cNvSpPr txBox="1"/>
            <p:nvPr/>
          </p:nvSpPr>
          <p:spPr>
            <a:xfrm>
              <a:off x="5506064" y="4432247"/>
              <a:ext cx="427318" cy="1775685"/>
            </a:xfrm>
            <a:prstGeom prst="rect">
              <a:avLst/>
            </a:prstGeom>
            <a:noFill/>
          </p:spPr>
          <p:txBody>
            <a:bodyPr vert="vert" wrap="square" rtlCol="0">
              <a:spAutoFit/>
            </a:bodyPr>
            <a:lstStyle/>
            <a:p>
              <a:pPr algn="ctr"/>
              <a:r>
                <a:rPr lang="en-US" sz="1632" b="1" dirty="0">
                  <a:solidFill>
                    <a:prstClr val="white">
                      <a:lumMod val="50000"/>
                    </a:prstClr>
                  </a:solidFill>
                </a:rPr>
                <a:t>Internships</a:t>
              </a:r>
            </a:p>
          </p:txBody>
        </p:sp>
      </p:grpSp>
      <p:grpSp>
        <p:nvGrpSpPr>
          <p:cNvPr id="17" name="Group 16"/>
          <p:cNvGrpSpPr/>
          <p:nvPr/>
        </p:nvGrpSpPr>
        <p:grpSpPr>
          <a:xfrm>
            <a:off x="6852069" y="4453004"/>
            <a:ext cx="2302534" cy="1968457"/>
            <a:chOff x="6717460" y="4366087"/>
            <a:chExt cx="2257591" cy="1930035"/>
          </a:xfrm>
        </p:grpSpPr>
        <p:pic>
          <p:nvPicPr>
            <p:cNvPr id="21" name="Picture 20"/>
            <p:cNvPicPr>
              <a:picLocks noChangeAspect="1"/>
            </p:cNvPicPr>
            <p:nvPr/>
          </p:nvPicPr>
          <p:blipFill rotWithShape="1">
            <a:blip r:embed="rId9"/>
            <a:srcRect r="79724" b="51007"/>
            <a:stretch/>
          </p:blipFill>
          <p:spPr>
            <a:xfrm>
              <a:off x="6717460" y="4451475"/>
              <a:ext cx="1685581" cy="1743457"/>
            </a:xfrm>
            <a:prstGeom prst="rect">
              <a:avLst/>
            </a:prstGeom>
          </p:spPr>
        </p:pic>
        <p:sp>
          <p:nvSpPr>
            <p:cNvPr id="36" name="TextBox 35"/>
            <p:cNvSpPr txBox="1"/>
            <p:nvPr/>
          </p:nvSpPr>
          <p:spPr>
            <a:xfrm>
              <a:off x="8301477" y="4366087"/>
              <a:ext cx="673574" cy="1930035"/>
            </a:xfrm>
            <a:prstGeom prst="rect">
              <a:avLst/>
            </a:prstGeom>
            <a:noFill/>
          </p:spPr>
          <p:txBody>
            <a:bodyPr vert="vert" wrap="square" rtlCol="0">
              <a:spAutoFit/>
            </a:bodyPr>
            <a:lstStyle/>
            <a:p>
              <a:pPr algn="ctr"/>
              <a:r>
                <a:rPr lang="en-US" sz="1632" b="1" dirty="0">
                  <a:solidFill>
                    <a:srgbClr val="00B0F0"/>
                  </a:solidFill>
                </a:rPr>
                <a:t>Microsoft </a:t>
              </a:r>
            </a:p>
            <a:p>
              <a:pPr algn="ctr"/>
              <a:r>
                <a:rPr lang="en-US" sz="1632" b="1" dirty="0">
                  <a:solidFill>
                    <a:srgbClr val="00B0F0"/>
                  </a:solidFill>
                </a:rPr>
                <a:t>Virtual Academy</a:t>
              </a:r>
            </a:p>
          </p:txBody>
        </p:sp>
      </p:grpSp>
      <p:grpSp>
        <p:nvGrpSpPr>
          <p:cNvPr id="20" name="Group 19"/>
          <p:cNvGrpSpPr/>
          <p:nvPr/>
        </p:nvGrpSpPr>
        <p:grpSpPr>
          <a:xfrm>
            <a:off x="9989850" y="4483240"/>
            <a:ext cx="1971307" cy="1903117"/>
            <a:chOff x="9793995" y="4395733"/>
            <a:chExt cx="1932829" cy="1865970"/>
          </a:xfrm>
        </p:grpSpPr>
        <p:pic>
          <p:nvPicPr>
            <p:cNvPr id="35" name="Picture 3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93995" y="4451475"/>
              <a:ext cx="1607831" cy="1743457"/>
            </a:xfrm>
            <a:prstGeom prst="rect">
              <a:avLst/>
            </a:prstGeom>
          </p:spPr>
        </p:pic>
        <p:sp>
          <p:nvSpPr>
            <p:cNvPr id="37" name="TextBox 36"/>
            <p:cNvSpPr txBox="1"/>
            <p:nvPr/>
          </p:nvSpPr>
          <p:spPr>
            <a:xfrm>
              <a:off x="11053250" y="4395733"/>
              <a:ext cx="673574" cy="1865970"/>
            </a:xfrm>
            <a:prstGeom prst="rect">
              <a:avLst/>
            </a:prstGeom>
            <a:noFill/>
          </p:spPr>
          <p:txBody>
            <a:bodyPr vert="vert" wrap="square" rtlCol="0">
              <a:spAutoFit/>
            </a:bodyPr>
            <a:lstStyle/>
            <a:p>
              <a:pPr algn="ctr"/>
              <a:r>
                <a:rPr lang="en-US" sz="1632" b="1" dirty="0">
                  <a:solidFill>
                    <a:prstClr val="white">
                      <a:lumMod val="50000"/>
                    </a:prstClr>
                  </a:solidFill>
                </a:rPr>
                <a:t>Startup Incubation</a:t>
              </a:r>
            </a:p>
          </p:txBody>
        </p:sp>
      </p:grpSp>
      <p:grpSp>
        <p:nvGrpSpPr>
          <p:cNvPr id="13" name="Group 12"/>
          <p:cNvGrpSpPr/>
          <p:nvPr/>
        </p:nvGrpSpPr>
        <p:grpSpPr>
          <a:xfrm>
            <a:off x="9986458" y="2191048"/>
            <a:ext cx="2235345" cy="1837680"/>
            <a:chOff x="9790670" y="2148281"/>
            <a:chExt cx="2191714" cy="1801811"/>
          </a:xfrm>
        </p:grpSpPr>
        <p:pic>
          <p:nvPicPr>
            <p:cNvPr id="38" name="Picture 3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790670" y="2148282"/>
              <a:ext cx="1611156" cy="1747063"/>
            </a:xfrm>
            <a:prstGeom prst="rect">
              <a:avLst/>
            </a:prstGeom>
          </p:spPr>
        </p:pic>
        <p:sp>
          <p:nvSpPr>
            <p:cNvPr id="39" name="TextBox 38"/>
            <p:cNvSpPr txBox="1"/>
            <p:nvPr/>
          </p:nvSpPr>
          <p:spPr>
            <a:xfrm>
              <a:off x="11308810" y="2148281"/>
              <a:ext cx="673574" cy="1801811"/>
            </a:xfrm>
            <a:prstGeom prst="rect">
              <a:avLst/>
            </a:prstGeom>
            <a:noFill/>
          </p:spPr>
          <p:txBody>
            <a:bodyPr vert="vert" wrap="square" rtlCol="0">
              <a:spAutoFit/>
            </a:bodyPr>
            <a:lstStyle/>
            <a:p>
              <a:pPr algn="ctr"/>
              <a:r>
                <a:rPr lang="en-US" sz="1632" b="1" dirty="0">
                  <a:solidFill>
                    <a:srgbClr val="7030A0"/>
                  </a:solidFill>
                </a:rPr>
                <a:t>Technical Skill </a:t>
              </a:r>
            </a:p>
            <a:p>
              <a:pPr algn="ctr"/>
              <a:r>
                <a:rPr lang="en-US" sz="1632" b="1" dirty="0">
                  <a:solidFill>
                    <a:srgbClr val="7030A0"/>
                  </a:solidFill>
                </a:rPr>
                <a:t>Development</a:t>
              </a:r>
            </a:p>
          </p:txBody>
        </p:sp>
      </p:grpSp>
      <p:pic>
        <p:nvPicPr>
          <p:cNvPr id="6" name="Picture 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52068" y="2425651"/>
            <a:ext cx="2491828" cy="996731"/>
          </a:xfrm>
          <a:prstGeom prst="rect">
            <a:avLst/>
          </a:prstGeom>
        </p:spPr>
      </p:pic>
    </p:spTree>
    <p:extLst>
      <p:ext uri="{BB962C8B-B14F-4D97-AF65-F5344CB8AC3E}">
        <p14:creationId xmlns:p14="http://schemas.microsoft.com/office/powerpoint/2010/main" val="32869895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ppt_x"/>
                                          </p:val>
                                        </p:tav>
                                        <p:tav tm="100000">
                                          <p:val>
                                            <p:strVal val="#ppt_x"/>
                                          </p:val>
                                        </p:tav>
                                      </p:tavLst>
                                    </p:anim>
                                    <p:anim calcmode="lin" valueType="num">
                                      <p:cBhvr additive="base">
                                        <p:cTn id="13"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ppt_x"/>
                                          </p:val>
                                        </p:tav>
                                        <p:tav tm="100000">
                                          <p:val>
                                            <p:strVal val="#ppt_x"/>
                                          </p:val>
                                        </p:tav>
                                      </p:tavLst>
                                    </p:anim>
                                    <p:anim calcmode="lin" valueType="num">
                                      <p:cBhvr additive="base">
                                        <p:cTn id="2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1000"/>
                                        <p:tgtEl>
                                          <p:spTgt spid="14"/>
                                        </p:tgtEl>
                                      </p:cBhvr>
                                    </p:animEffect>
                                    <p:anim calcmode="lin" valueType="num">
                                      <p:cBhvr>
                                        <p:cTn id="31" dur="1000" fill="hold"/>
                                        <p:tgtEl>
                                          <p:spTgt spid="14"/>
                                        </p:tgtEl>
                                        <p:attrNameLst>
                                          <p:attrName>ppt_x</p:attrName>
                                        </p:attrNameLst>
                                      </p:cBhvr>
                                      <p:tavLst>
                                        <p:tav tm="0">
                                          <p:val>
                                            <p:strVal val="#ppt_x"/>
                                          </p:val>
                                        </p:tav>
                                        <p:tav tm="100000">
                                          <p:val>
                                            <p:strVal val="#ppt_x"/>
                                          </p:val>
                                        </p:tav>
                                      </p:tavLst>
                                    </p:anim>
                                    <p:anim calcmode="lin" valueType="num">
                                      <p:cBhvr>
                                        <p:cTn id="3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1000"/>
                                        <p:tgtEl>
                                          <p:spTgt spid="17"/>
                                        </p:tgtEl>
                                      </p:cBhvr>
                                    </p:animEffect>
                                    <p:anim calcmode="lin" valueType="num">
                                      <p:cBhvr>
                                        <p:cTn id="45" dur="1000" fill="hold"/>
                                        <p:tgtEl>
                                          <p:spTgt spid="17"/>
                                        </p:tgtEl>
                                        <p:attrNameLst>
                                          <p:attrName>ppt_x</p:attrName>
                                        </p:attrNameLst>
                                      </p:cBhvr>
                                      <p:tavLst>
                                        <p:tav tm="0">
                                          <p:val>
                                            <p:strVal val="#ppt_x"/>
                                          </p:val>
                                        </p:tav>
                                        <p:tav tm="100000">
                                          <p:val>
                                            <p:strVal val="#ppt_x"/>
                                          </p:val>
                                        </p:tav>
                                      </p:tavLst>
                                    </p:anim>
                                    <p:anim calcmode="lin" valueType="num">
                                      <p:cBhvr>
                                        <p:cTn id="4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1000"/>
                                        <p:tgtEl>
                                          <p:spTgt spid="20"/>
                                        </p:tgtEl>
                                      </p:cBhvr>
                                    </p:animEffect>
                                    <p:anim calcmode="lin" valueType="num">
                                      <p:cBhvr>
                                        <p:cTn id="52" dur="1000" fill="hold"/>
                                        <p:tgtEl>
                                          <p:spTgt spid="20"/>
                                        </p:tgtEl>
                                        <p:attrNameLst>
                                          <p:attrName>ppt_x</p:attrName>
                                        </p:attrNameLst>
                                      </p:cBhvr>
                                      <p:tavLst>
                                        <p:tav tm="0">
                                          <p:val>
                                            <p:strVal val="#ppt_x"/>
                                          </p:val>
                                        </p:tav>
                                        <p:tav tm="100000">
                                          <p:val>
                                            <p:strVal val="#ppt_x"/>
                                          </p:val>
                                        </p:tav>
                                      </p:tavLst>
                                    </p:anim>
                                    <p:anim calcmode="lin" valueType="num">
                                      <p:cBhvr>
                                        <p:cTn id="5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731" y="1993464"/>
            <a:ext cx="4302486" cy="4304602"/>
          </a:xfrm>
          <a:prstGeom prst="rect">
            <a:avLst/>
          </a:prstGeom>
        </p:spPr>
      </p:pic>
      <p:grpSp>
        <p:nvGrpSpPr>
          <p:cNvPr id="13" name="Group 12"/>
          <p:cNvGrpSpPr/>
          <p:nvPr/>
        </p:nvGrpSpPr>
        <p:grpSpPr>
          <a:xfrm>
            <a:off x="9309467" y="1640337"/>
            <a:ext cx="2892973" cy="1312510"/>
            <a:chOff x="9254744" y="5532620"/>
            <a:chExt cx="2836506" cy="1286891"/>
          </a:xfrm>
        </p:grpSpPr>
        <p:sp>
          <p:nvSpPr>
            <p:cNvPr id="14" name="Rectangle 13"/>
            <p:cNvSpPr/>
            <p:nvPr/>
          </p:nvSpPr>
          <p:spPr>
            <a:xfrm>
              <a:off x="9254744" y="5532620"/>
              <a:ext cx="2836506" cy="122231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6" name="TextBox 15"/>
            <p:cNvSpPr txBox="1"/>
            <p:nvPr/>
          </p:nvSpPr>
          <p:spPr>
            <a:xfrm>
              <a:off x="11568660" y="5567416"/>
              <a:ext cx="514693" cy="296363"/>
            </a:xfrm>
            <a:prstGeom prst="rect">
              <a:avLst/>
            </a:prstGeom>
            <a:noFill/>
          </p:spPr>
          <p:txBody>
            <a:bodyPr wrap="none" rtlCol="0">
              <a:spAutoFit/>
            </a:bodyPr>
            <a:lstStyle/>
            <a:p>
              <a:r>
                <a:rPr lang="en-US" sz="1326" dirty="0">
                  <a:solidFill>
                    <a:prstClr val="white"/>
                  </a:solidFill>
                  <a:latin typeface="Segoe UI Light" panose="020B0502040204020203" pitchFamily="34" charset="0"/>
                  <a:cs typeface="Segoe UI Light" panose="020B0502040204020203" pitchFamily="34" charset="0"/>
                </a:rPr>
                <a:t>Area</a:t>
              </a:r>
            </a:p>
          </p:txBody>
        </p:sp>
        <p:sp>
          <p:nvSpPr>
            <p:cNvPr id="17" name="TextBox 16"/>
            <p:cNvSpPr txBox="1"/>
            <p:nvPr/>
          </p:nvSpPr>
          <p:spPr>
            <a:xfrm>
              <a:off x="9563451" y="6099314"/>
              <a:ext cx="1909497" cy="720197"/>
            </a:xfrm>
            <a:prstGeom prst="rect">
              <a:avLst/>
            </a:prstGeom>
            <a:noFill/>
          </p:spPr>
          <p:txBody>
            <a:bodyPr wrap="none" rtlCol="0">
              <a:spAutoFit/>
            </a:bodyPr>
            <a:lstStyle/>
            <a:p>
              <a:r>
                <a:rPr lang="en-US" sz="4080" dirty="0">
                  <a:solidFill>
                    <a:prstClr val="white"/>
                  </a:solidFill>
                  <a:latin typeface="Segoe UI Light" panose="020B0502040204020203" pitchFamily="34" charset="0"/>
                  <a:cs typeface="Segoe UI Light" panose="020B0502040204020203" pitchFamily="34" charset="0"/>
                </a:rPr>
                <a:t>796,096</a:t>
              </a:r>
            </a:p>
          </p:txBody>
        </p:sp>
      </p:grpSp>
      <p:sp>
        <p:nvSpPr>
          <p:cNvPr id="18" name="TextBox 17"/>
          <p:cNvSpPr txBox="1"/>
          <p:nvPr/>
        </p:nvSpPr>
        <p:spPr>
          <a:xfrm>
            <a:off x="11488108" y="2558340"/>
            <a:ext cx="654293" cy="302263"/>
          </a:xfrm>
          <a:prstGeom prst="rect">
            <a:avLst/>
          </a:prstGeom>
          <a:noFill/>
        </p:spPr>
        <p:txBody>
          <a:bodyPr wrap="none" rtlCol="0">
            <a:spAutoFit/>
          </a:bodyPr>
          <a:lstStyle/>
          <a:p>
            <a:r>
              <a:rPr lang="en-US" sz="1326" dirty="0" err="1">
                <a:solidFill>
                  <a:prstClr val="white"/>
                </a:solidFill>
                <a:latin typeface="Segoe UI Light" panose="020B0502040204020203" pitchFamily="34" charset="0"/>
                <a:cs typeface="Segoe UI Light" panose="020B0502040204020203" pitchFamily="34" charset="0"/>
              </a:rPr>
              <a:t>Sq</a:t>
            </a:r>
            <a:r>
              <a:rPr lang="en-US" sz="1326" dirty="0">
                <a:solidFill>
                  <a:prstClr val="white"/>
                </a:solidFill>
                <a:latin typeface="Segoe UI Light" panose="020B0502040204020203" pitchFamily="34" charset="0"/>
                <a:cs typeface="Segoe UI Light" panose="020B0502040204020203" pitchFamily="34" charset="0"/>
              </a:rPr>
              <a:t>/km</a:t>
            </a:r>
          </a:p>
        </p:txBody>
      </p:sp>
      <p:grpSp>
        <p:nvGrpSpPr>
          <p:cNvPr id="19" name="Group 18"/>
          <p:cNvGrpSpPr/>
          <p:nvPr/>
        </p:nvGrpSpPr>
        <p:grpSpPr>
          <a:xfrm>
            <a:off x="5596502" y="1640337"/>
            <a:ext cx="3372045" cy="1253582"/>
            <a:chOff x="7840137" y="4261209"/>
            <a:chExt cx="1394388" cy="1229114"/>
          </a:xfrm>
          <a:solidFill>
            <a:schemeClr val="accent4">
              <a:lumMod val="75000"/>
            </a:schemeClr>
          </a:solidFill>
        </p:grpSpPr>
        <p:sp>
          <p:nvSpPr>
            <p:cNvPr id="20" name="Rectangle 19"/>
            <p:cNvSpPr/>
            <p:nvPr/>
          </p:nvSpPr>
          <p:spPr>
            <a:xfrm>
              <a:off x="7849802" y="4261209"/>
              <a:ext cx="1356461" cy="12223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21" name="TextBox 20"/>
            <p:cNvSpPr txBox="1"/>
            <p:nvPr/>
          </p:nvSpPr>
          <p:spPr>
            <a:xfrm>
              <a:off x="7840137" y="4770126"/>
              <a:ext cx="1050733" cy="720197"/>
            </a:xfrm>
            <a:prstGeom prst="rect">
              <a:avLst/>
            </a:prstGeom>
            <a:noFill/>
          </p:spPr>
          <p:txBody>
            <a:bodyPr wrap="none" rtlCol="0">
              <a:spAutoFit/>
            </a:bodyPr>
            <a:lstStyle/>
            <a:p>
              <a:r>
                <a:rPr lang="en-US" sz="4080" dirty="0">
                  <a:solidFill>
                    <a:prstClr val="white"/>
                  </a:solidFill>
                  <a:latin typeface="Segoe UI Light" panose="020B0502040204020203" pitchFamily="34" charset="0"/>
                  <a:cs typeface="Segoe UI Light" panose="020B0502040204020203" pitchFamily="34" charset="0"/>
                </a:rPr>
                <a:t>180 Million</a:t>
              </a:r>
            </a:p>
          </p:txBody>
        </p:sp>
        <p:sp>
          <p:nvSpPr>
            <p:cNvPr id="22" name="TextBox 21"/>
            <p:cNvSpPr txBox="1"/>
            <p:nvPr/>
          </p:nvSpPr>
          <p:spPr>
            <a:xfrm>
              <a:off x="8837516" y="4315055"/>
              <a:ext cx="397009" cy="296363"/>
            </a:xfrm>
            <a:prstGeom prst="rect">
              <a:avLst/>
            </a:prstGeom>
            <a:noFill/>
          </p:spPr>
          <p:txBody>
            <a:bodyPr wrap="none" rtlCol="0">
              <a:spAutoFit/>
            </a:bodyPr>
            <a:lstStyle/>
            <a:p>
              <a:pPr algn="r"/>
              <a:r>
                <a:rPr lang="en-US" sz="1326" dirty="0">
                  <a:solidFill>
                    <a:prstClr val="white"/>
                  </a:solidFill>
                  <a:latin typeface="Segoe UI Light" panose="020B0502040204020203" pitchFamily="34" charset="0"/>
                  <a:cs typeface="Segoe UI Light" panose="020B0502040204020203" pitchFamily="34" charset="0"/>
                </a:rPr>
                <a:t>Population</a:t>
              </a:r>
            </a:p>
          </p:txBody>
        </p:sp>
      </p:grpSp>
      <p:grpSp>
        <p:nvGrpSpPr>
          <p:cNvPr id="23" name="Group 22"/>
          <p:cNvGrpSpPr/>
          <p:nvPr/>
        </p:nvGrpSpPr>
        <p:grpSpPr>
          <a:xfrm>
            <a:off x="7827271" y="2984061"/>
            <a:ext cx="2923248" cy="1312510"/>
            <a:chOff x="9254744" y="5532620"/>
            <a:chExt cx="2866190" cy="1286891"/>
          </a:xfrm>
        </p:grpSpPr>
        <p:sp>
          <p:nvSpPr>
            <p:cNvPr id="24" name="Rectangle 23"/>
            <p:cNvSpPr/>
            <p:nvPr/>
          </p:nvSpPr>
          <p:spPr>
            <a:xfrm>
              <a:off x="9254744" y="5532620"/>
              <a:ext cx="2836506" cy="12223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25" name="TextBox 24"/>
            <p:cNvSpPr txBox="1"/>
            <p:nvPr/>
          </p:nvSpPr>
          <p:spPr>
            <a:xfrm>
              <a:off x="10044660" y="5580116"/>
              <a:ext cx="2076274" cy="296363"/>
            </a:xfrm>
            <a:prstGeom prst="rect">
              <a:avLst/>
            </a:prstGeom>
            <a:noFill/>
          </p:spPr>
          <p:txBody>
            <a:bodyPr wrap="none" rtlCol="0">
              <a:spAutoFit/>
            </a:bodyPr>
            <a:lstStyle/>
            <a:p>
              <a:r>
                <a:rPr lang="en-US" sz="1326" dirty="0">
                  <a:solidFill>
                    <a:prstClr val="white"/>
                  </a:solidFill>
                  <a:latin typeface="Segoe UI Light" panose="020B0502040204020203" pitchFamily="34" charset="0"/>
                  <a:cs typeface="Segoe UI Light" panose="020B0502040204020203" pitchFamily="34" charset="0"/>
                </a:rPr>
                <a:t>Universities and Campuses</a:t>
              </a:r>
            </a:p>
          </p:txBody>
        </p:sp>
        <p:sp>
          <p:nvSpPr>
            <p:cNvPr id="26" name="TextBox 25"/>
            <p:cNvSpPr txBox="1"/>
            <p:nvPr/>
          </p:nvSpPr>
          <p:spPr>
            <a:xfrm>
              <a:off x="11201751" y="6099314"/>
              <a:ext cx="909223" cy="720197"/>
            </a:xfrm>
            <a:prstGeom prst="rect">
              <a:avLst/>
            </a:prstGeom>
            <a:noFill/>
          </p:spPr>
          <p:txBody>
            <a:bodyPr wrap="none" rtlCol="0">
              <a:spAutoFit/>
            </a:bodyPr>
            <a:lstStyle/>
            <a:p>
              <a:r>
                <a:rPr lang="en-US" sz="4080" dirty="0">
                  <a:solidFill>
                    <a:prstClr val="white"/>
                  </a:solidFill>
                  <a:latin typeface="Segoe UI Light" panose="020B0502040204020203" pitchFamily="34" charset="0"/>
                  <a:cs typeface="Segoe UI Light" panose="020B0502040204020203" pitchFamily="34" charset="0"/>
                </a:rPr>
                <a:t>156</a:t>
              </a:r>
            </a:p>
          </p:txBody>
        </p:sp>
      </p:grpSp>
      <p:grpSp>
        <p:nvGrpSpPr>
          <p:cNvPr id="27" name="Group 26"/>
          <p:cNvGrpSpPr/>
          <p:nvPr/>
        </p:nvGrpSpPr>
        <p:grpSpPr>
          <a:xfrm>
            <a:off x="10757009" y="2979149"/>
            <a:ext cx="1481998" cy="1296936"/>
            <a:chOff x="7788295" y="4261209"/>
            <a:chExt cx="1453071" cy="1271621"/>
          </a:xfrm>
          <a:solidFill>
            <a:schemeClr val="accent4">
              <a:lumMod val="75000"/>
            </a:schemeClr>
          </a:solidFill>
        </p:grpSpPr>
        <p:sp>
          <p:nvSpPr>
            <p:cNvPr id="28" name="Rectangle 27"/>
            <p:cNvSpPr/>
            <p:nvPr/>
          </p:nvSpPr>
          <p:spPr>
            <a:xfrm>
              <a:off x="7849802" y="4261209"/>
              <a:ext cx="1356461" cy="12223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29" name="TextBox 28"/>
            <p:cNvSpPr txBox="1"/>
            <p:nvPr/>
          </p:nvSpPr>
          <p:spPr>
            <a:xfrm>
              <a:off x="8226345" y="4812633"/>
              <a:ext cx="1015021" cy="720197"/>
            </a:xfrm>
            <a:prstGeom prst="rect">
              <a:avLst/>
            </a:prstGeom>
            <a:noFill/>
          </p:spPr>
          <p:txBody>
            <a:bodyPr wrap="none" rtlCol="0">
              <a:spAutoFit/>
            </a:bodyPr>
            <a:lstStyle/>
            <a:p>
              <a:r>
                <a:rPr lang="en-US" sz="4080" dirty="0">
                  <a:solidFill>
                    <a:prstClr val="white"/>
                  </a:solidFill>
                  <a:latin typeface="Segoe UI Light" panose="020B0502040204020203" pitchFamily="34" charset="0"/>
                  <a:cs typeface="Segoe UI Light" panose="020B0502040204020203" pitchFamily="34" charset="0"/>
                </a:rPr>
                <a:t>12 k</a:t>
              </a:r>
            </a:p>
          </p:txBody>
        </p:sp>
        <p:sp>
          <p:nvSpPr>
            <p:cNvPr id="30" name="TextBox 29"/>
            <p:cNvSpPr txBox="1"/>
            <p:nvPr/>
          </p:nvSpPr>
          <p:spPr>
            <a:xfrm>
              <a:off x="7788295" y="4315055"/>
              <a:ext cx="1446230" cy="296363"/>
            </a:xfrm>
            <a:prstGeom prst="rect">
              <a:avLst/>
            </a:prstGeom>
            <a:noFill/>
          </p:spPr>
          <p:txBody>
            <a:bodyPr wrap="none" rtlCol="0">
              <a:spAutoFit/>
            </a:bodyPr>
            <a:lstStyle/>
            <a:p>
              <a:pPr algn="r"/>
              <a:r>
                <a:rPr lang="en-US" sz="1326" dirty="0">
                  <a:solidFill>
                    <a:prstClr val="white"/>
                  </a:solidFill>
                  <a:latin typeface="Segoe UI Light" panose="020B0502040204020203" pitchFamily="34" charset="0"/>
                  <a:cs typeface="Segoe UI Light" panose="020B0502040204020203" pitchFamily="34" charset="0"/>
                </a:rPr>
                <a:t>IT Graduates/year</a:t>
              </a:r>
            </a:p>
          </p:txBody>
        </p:sp>
      </p:grpSp>
      <p:grpSp>
        <p:nvGrpSpPr>
          <p:cNvPr id="31" name="Group 30"/>
          <p:cNvGrpSpPr/>
          <p:nvPr/>
        </p:nvGrpSpPr>
        <p:grpSpPr>
          <a:xfrm>
            <a:off x="7827271" y="4332960"/>
            <a:ext cx="3020796" cy="1312510"/>
            <a:chOff x="9254744" y="5532620"/>
            <a:chExt cx="2961834" cy="1286891"/>
          </a:xfrm>
        </p:grpSpPr>
        <p:sp>
          <p:nvSpPr>
            <p:cNvPr id="32" name="Rectangle 31"/>
            <p:cNvSpPr/>
            <p:nvPr/>
          </p:nvSpPr>
          <p:spPr>
            <a:xfrm>
              <a:off x="9254744" y="5532620"/>
              <a:ext cx="2836506" cy="12223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33" name="TextBox 32"/>
            <p:cNvSpPr txBox="1"/>
            <p:nvPr/>
          </p:nvSpPr>
          <p:spPr>
            <a:xfrm>
              <a:off x="10247860" y="5580116"/>
              <a:ext cx="1874359" cy="296363"/>
            </a:xfrm>
            <a:prstGeom prst="rect">
              <a:avLst/>
            </a:prstGeom>
            <a:noFill/>
          </p:spPr>
          <p:txBody>
            <a:bodyPr wrap="none" rtlCol="0">
              <a:spAutoFit/>
            </a:bodyPr>
            <a:lstStyle/>
            <a:p>
              <a:r>
                <a:rPr lang="en-US" sz="1326" dirty="0">
                  <a:solidFill>
                    <a:prstClr val="white"/>
                  </a:solidFill>
                  <a:latin typeface="Segoe UI Light" panose="020B0502040204020203" pitchFamily="34" charset="0"/>
                  <a:cs typeface="Segoe UI Light" panose="020B0502040204020203" pitchFamily="34" charset="0"/>
                </a:rPr>
                <a:t>Professional Developers</a:t>
              </a:r>
            </a:p>
          </p:txBody>
        </p:sp>
        <p:sp>
          <p:nvSpPr>
            <p:cNvPr id="34" name="TextBox 33"/>
            <p:cNvSpPr txBox="1"/>
            <p:nvPr/>
          </p:nvSpPr>
          <p:spPr>
            <a:xfrm>
              <a:off x="10236549" y="6099314"/>
              <a:ext cx="1980029" cy="720197"/>
            </a:xfrm>
            <a:prstGeom prst="rect">
              <a:avLst/>
            </a:prstGeom>
            <a:noFill/>
          </p:spPr>
          <p:txBody>
            <a:bodyPr wrap="none" rtlCol="0">
              <a:spAutoFit/>
            </a:bodyPr>
            <a:lstStyle/>
            <a:p>
              <a:r>
                <a:rPr lang="en-US" sz="4080" dirty="0">
                  <a:solidFill>
                    <a:prstClr val="white"/>
                  </a:solidFill>
                  <a:latin typeface="Segoe UI Light" panose="020B0502040204020203" pitchFamily="34" charset="0"/>
                  <a:cs typeface="Segoe UI Light" panose="020B0502040204020203" pitchFamily="34" charset="0"/>
                </a:rPr>
                <a:t>70,000+</a:t>
              </a:r>
            </a:p>
          </p:txBody>
        </p:sp>
      </p:grpSp>
      <p:grpSp>
        <p:nvGrpSpPr>
          <p:cNvPr id="35" name="Group 34"/>
          <p:cNvGrpSpPr/>
          <p:nvPr/>
        </p:nvGrpSpPr>
        <p:grpSpPr>
          <a:xfrm>
            <a:off x="7813851" y="5681859"/>
            <a:ext cx="3050168" cy="1312510"/>
            <a:chOff x="9254744" y="5532620"/>
            <a:chExt cx="2990632" cy="1286891"/>
          </a:xfrm>
        </p:grpSpPr>
        <p:sp>
          <p:nvSpPr>
            <p:cNvPr id="36" name="Rectangle 35"/>
            <p:cNvSpPr/>
            <p:nvPr/>
          </p:nvSpPr>
          <p:spPr>
            <a:xfrm>
              <a:off x="9254744" y="5532620"/>
              <a:ext cx="2836506" cy="122231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37" name="TextBox 36"/>
            <p:cNvSpPr txBox="1"/>
            <p:nvPr/>
          </p:nvSpPr>
          <p:spPr>
            <a:xfrm>
              <a:off x="10844760" y="5580116"/>
              <a:ext cx="1265155" cy="296363"/>
            </a:xfrm>
            <a:prstGeom prst="rect">
              <a:avLst/>
            </a:prstGeom>
            <a:noFill/>
          </p:spPr>
          <p:txBody>
            <a:bodyPr wrap="none" rtlCol="0">
              <a:spAutoFit/>
            </a:bodyPr>
            <a:lstStyle/>
            <a:p>
              <a:r>
                <a:rPr lang="en-US" sz="1326" dirty="0">
                  <a:solidFill>
                    <a:prstClr val="white"/>
                  </a:solidFill>
                  <a:latin typeface="Segoe UI Light" panose="020B0502040204020203" pitchFamily="34" charset="0"/>
                  <a:cs typeface="Segoe UI Light" panose="020B0502040204020203" pitchFamily="34" charset="0"/>
                </a:rPr>
                <a:t>IT Professionals</a:t>
              </a:r>
            </a:p>
          </p:txBody>
        </p:sp>
        <p:sp>
          <p:nvSpPr>
            <p:cNvPr id="38" name="TextBox 37"/>
            <p:cNvSpPr txBox="1"/>
            <p:nvPr/>
          </p:nvSpPr>
          <p:spPr>
            <a:xfrm>
              <a:off x="10257331" y="6099314"/>
              <a:ext cx="1988045" cy="720197"/>
            </a:xfrm>
            <a:prstGeom prst="rect">
              <a:avLst/>
            </a:prstGeom>
            <a:noFill/>
          </p:spPr>
          <p:txBody>
            <a:bodyPr wrap="none" rtlCol="0">
              <a:spAutoFit/>
            </a:bodyPr>
            <a:lstStyle/>
            <a:p>
              <a:r>
                <a:rPr lang="en-US" sz="4080" dirty="0">
                  <a:solidFill>
                    <a:prstClr val="white"/>
                  </a:solidFill>
                  <a:latin typeface="Segoe UI Light" panose="020B0502040204020203" pitchFamily="34" charset="0"/>
                  <a:cs typeface="Segoe UI Light" panose="020B0502040204020203" pitchFamily="34" charset="0"/>
                </a:rPr>
                <a:t>65,000+</a:t>
              </a:r>
            </a:p>
          </p:txBody>
        </p:sp>
      </p:grpSp>
      <p:grpSp>
        <p:nvGrpSpPr>
          <p:cNvPr id="39" name="Group 38"/>
          <p:cNvGrpSpPr/>
          <p:nvPr/>
        </p:nvGrpSpPr>
        <p:grpSpPr>
          <a:xfrm>
            <a:off x="10841508" y="4332960"/>
            <a:ext cx="1448326" cy="1296936"/>
            <a:chOff x="7849802" y="4261209"/>
            <a:chExt cx="1420056" cy="1271621"/>
          </a:xfrm>
          <a:solidFill>
            <a:schemeClr val="accent4">
              <a:lumMod val="75000"/>
            </a:schemeClr>
          </a:solidFill>
        </p:grpSpPr>
        <p:sp>
          <p:nvSpPr>
            <p:cNvPr id="40" name="Rectangle 39"/>
            <p:cNvSpPr/>
            <p:nvPr/>
          </p:nvSpPr>
          <p:spPr>
            <a:xfrm>
              <a:off x="7849802" y="4261209"/>
              <a:ext cx="1356461" cy="12223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41" name="TextBox 40"/>
            <p:cNvSpPr txBox="1"/>
            <p:nvPr/>
          </p:nvSpPr>
          <p:spPr>
            <a:xfrm>
              <a:off x="8099345" y="4812633"/>
              <a:ext cx="1170513" cy="720197"/>
            </a:xfrm>
            <a:prstGeom prst="rect">
              <a:avLst/>
            </a:prstGeom>
            <a:noFill/>
          </p:spPr>
          <p:txBody>
            <a:bodyPr wrap="none" rtlCol="0">
              <a:spAutoFit/>
            </a:bodyPr>
            <a:lstStyle/>
            <a:p>
              <a:r>
                <a:rPr lang="en-US" sz="4080" dirty="0">
                  <a:solidFill>
                    <a:prstClr val="white"/>
                  </a:solidFill>
                  <a:latin typeface="Segoe UI Light" panose="020B0502040204020203" pitchFamily="34" charset="0"/>
                  <a:cs typeface="Segoe UI Light" panose="020B0502040204020203" pitchFamily="34" charset="0"/>
                </a:rPr>
                <a:t>1700</a:t>
              </a:r>
            </a:p>
          </p:txBody>
        </p:sp>
        <p:sp>
          <p:nvSpPr>
            <p:cNvPr id="42" name="TextBox 41"/>
            <p:cNvSpPr txBox="1"/>
            <p:nvPr/>
          </p:nvSpPr>
          <p:spPr>
            <a:xfrm>
              <a:off x="8080042" y="4315055"/>
              <a:ext cx="1154483" cy="296363"/>
            </a:xfrm>
            <a:prstGeom prst="rect">
              <a:avLst/>
            </a:prstGeom>
            <a:noFill/>
          </p:spPr>
          <p:txBody>
            <a:bodyPr wrap="none" rtlCol="0">
              <a:spAutoFit/>
            </a:bodyPr>
            <a:lstStyle/>
            <a:p>
              <a:pPr algn="r"/>
              <a:r>
                <a:rPr lang="en-US" sz="1326" dirty="0">
                  <a:solidFill>
                    <a:prstClr val="white"/>
                  </a:solidFill>
                  <a:latin typeface="Segoe UI Light" panose="020B0502040204020203" pitchFamily="34" charset="0"/>
                  <a:cs typeface="Segoe UI Light" panose="020B0502040204020203" pitchFamily="34" charset="0"/>
                </a:rPr>
                <a:t>IT Companies</a:t>
              </a:r>
            </a:p>
          </p:txBody>
        </p:sp>
      </p:grpSp>
      <p:grpSp>
        <p:nvGrpSpPr>
          <p:cNvPr id="43" name="Group 42"/>
          <p:cNvGrpSpPr/>
          <p:nvPr/>
        </p:nvGrpSpPr>
        <p:grpSpPr>
          <a:xfrm>
            <a:off x="10841508" y="5681859"/>
            <a:ext cx="1445065" cy="1296936"/>
            <a:chOff x="7849802" y="4261209"/>
            <a:chExt cx="1416859" cy="1271621"/>
          </a:xfrm>
          <a:solidFill>
            <a:schemeClr val="accent4">
              <a:lumMod val="75000"/>
            </a:schemeClr>
          </a:solidFill>
        </p:grpSpPr>
        <p:sp>
          <p:nvSpPr>
            <p:cNvPr id="44" name="Rectangle 43"/>
            <p:cNvSpPr/>
            <p:nvPr/>
          </p:nvSpPr>
          <p:spPr>
            <a:xfrm>
              <a:off x="7849802" y="4261209"/>
              <a:ext cx="1356461" cy="122231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45" name="TextBox 44"/>
            <p:cNvSpPr txBox="1"/>
            <p:nvPr/>
          </p:nvSpPr>
          <p:spPr>
            <a:xfrm>
              <a:off x="7934245" y="4812633"/>
              <a:ext cx="1332416" cy="720197"/>
            </a:xfrm>
            <a:prstGeom prst="rect">
              <a:avLst/>
            </a:prstGeom>
            <a:noFill/>
          </p:spPr>
          <p:txBody>
            <a:bodyPr wrap="none" rtlCol="0">
              <a:spAutoFit/>
            </a:bodyPr>
            <a:lstStyle/>
            <a:p>
              <a:r>
                <a:rPr lang="en-US" sz="4080" dirty="0">
                  <a:solidFill>
                    <a:prstClr val="white"/>
                  </a:solidFill>
                  <a:latin typeface="Segoe UI Light" panose="020B0502040204020203" pitchFamily="34" charset="0"/>
                  <a:cs typeface="Segoe UI Light" panose="020B0502040204020203" pitchFamily="34" charset="0"/>
                </a:rPr>
                <a:t>350+</a:t>
              </a:r>
            </a:p>
          </p:txBody>
        </p:sp>
        <p:sp>
          <p:nvSpPr>
            <p:cNvPr id="46" name="TextBox 45"/>
            <p:cNvSpPr txBox="1"/>
            <p:nvPr/>
          </p:nvSpPr>
          <p:spPr>
            <a:xfrm>
              <a:off x="8401155" y="4315055"/>
              <a:ext cx="833370" cy="296363"/>
            </a:xfrm>
            <a:prstGeom prst="rect">
              <a:avLst/>
            </a:prstGeom>
            <a:noFill/>
          </p:spPr>
          <p:txBody>
            <a:bodyPr wrap="none" rtlCol="0">
              <a:spAutoFit/>
            </a:bodyPr>
            <a:lstStyle/>
            <a:p>
              <a:pPr algn="r"/>
              <a:r>
                <a:rPr lang="en-US" sz="1326" dirty="0">
                  <a:solidFill>
                    <a:prstClr val="white"/>
                  </a:solidFill>
                  <a:latin typeface="Segoe UI Light" panose="020B0502040204020203" pitchFamily="34" charset="0"/>
                  <a:cs typeface="Segoe UI Light" panose="020B0502040204020203" pitchFamily="34" charset="0"/>
                </a:rPr>
                <a:t>Start Ups</a:t>
              </a:r>
            </a:p>
          </p:txBody>
        </p:sp>
      </p:grpSp>
      <p:grpSp>
        <p:nvGrpSpPr>
          <p:cNvPr id="47" name="Group 46"/>
          <p:cNvGrpSpPr/>
          <p:nvPr/>
        </p:nvGrpSpPr>
        <p:grpSpPr>
          <a:xfrm>
            <a:off x="4780951" y="5681859"/>
            <a:ext cx="2952592" cy="1312510"/>
            <a:chOff x="9254744" y="5532620"/>
            <a:chExt cx="2894961" cy="1286891"/>
          </a:xfrm>
        </p:grpSpPr>
        <p:sp>
          <p:nvSpPr>
            <p:cNvPr id="48" name="Rectangle 47"/>
            <p:cNvSpPr/>
            <p:nvPr/>
          </p:nvSpPr>
          <p:spPr>
            <a:xfrm>
              <a:off x="9254744" y="5532620"/>
              <a:ext cx="2836506" cy="12223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49" name="TextBox 48"/>
            <p:cNvSpPr txBox="1"/>
            <p:nvPr/>
          </p:nvSpPr>
          <p:spPr>
            <a:xfrm>
              <a:off x="10374860" y="5580116"/>
              <a:ext cx="1774845" cy="406265"/>
            </a:xfrm>
            <a:prstGeom prst="rect">
              <a:avLst/>
            </a:prstGeom>
            <a:noFill/>
          </p:spPr>
          <p:txBody>
            <a:bodyPr wrap="none" rtlCol="0">
              <a:spAutoFit/>
            </a:bodyPr>
            <a:lstStyle/>
            <a:p>
              <a:r>
                <a:rPr lang="en-US" sz="2040" b="1" dirty="0">
                  <a:solidFill>
                    <a:prstClr val="white"/>
                  </a:solidFill>
                  <a:latin typeface="Segoe UI Light" panose="020B0502040204020203" pitchFamily="34" charset="0"/>
                  <a:cs typeface="Segoe UI Light" panose="020B0502040204020203" pitchFamily="34" charset="0"/>
                </a:rPr>
                <a:t>2</a:t>
              </a:r>
              <a:r>
                <a:rPr lang="en-US" sz="1326" dirty="0">
                  <a:solidFill>
                    <a:prstClr val="white"/>
                  </a:solidFill>
                  <a:latin typeface="Segoe UI Light" panose="020B0502040204020203" pitchFamily="34" charset="0"/>
                  <a:cs typeface="Segoe UI Light" panose="020B0502040204020203" pitchFamily="34" charset="0"/>
                </a:rPr>
                <a:t> Leading Companies</a:t>
              </a:r>
            </a:p>
          </p:txBody>
        </p:sp>
        <p:sp>
          <p:nvSpPr>
            <p:cNvPr id="50" name="TextBox 49"/>
            <p:cNvSpPr txBox="1"/>
            <p:nvPr/>
          </p:nvSpPr>
          <p:spPr>
            <a:xfrm>
              <a:off x="10814065" y="6099314"/>
              <a:ext cx="1324402" cy="720197"/>
            </a:xfrm>
            <a:prstGeom prst="rect">
              <a:avLst/>
            </a:prstGeom>
            <a:noFill/>
          </p:spPr>
          <p:txBody>
            <a:bodyPr wrap="none" rtlCol="0">
              <a:spAutoFit/>
            </a:bodyPr>
            <a:lstStyle/>
            <a:p>
              <a:r>
                <a:rPr lang="en-US" sz="4080" dirty="0">
                  <a:solidFill>
                    <a:prstClr val="white"/>
                  </a:solidFill>
                  <a:latin typeface="Segoe UI Light" panose="020B0502040204020203" pitchFamily="34" charset="0"/>
                  <a:cs typeface="Segoe UI Light" panose="020B0502040204020203" pitchFamily="34" charset="0"/>
                </a:rPr>
                <a:t>700+</a:t>
              </a:r>
            </a:p>
          </p:txBody>
        </p:sp>
      </p:grpSp>
      <p:sp>
        <p:nvSpPr>
          <p:cNvPr id="51" name="TextBox 50"/>
          <p:cNvSpPr txBox="1"/>
          <p:nvPr/>
        </p:nvSpPr>
        <p:spPr>
          <a:xfrm>
            <a:off x="5506882" y="6593856"/>
            <a:ext cx="1004230" cy="302263"/>
          </a:xfrm>
          <a:prstGeom prst="rect">
            <a:avLst/>
          </a:prstGeom>
          <a:noFill/>
        </p:spPr>
        <p:txBody>
          <a:bodyPr wrap="none" rtlCol="0">
            <a:spAutoFit/>
          </a:bodyPr>
          <a:lstStyle/>
          <a:p>
            <a:r>
              <a:rPr lang="en-US" sz="1326" dirty="0">
                <a:solidFill>
                  <a:prstClr val="white"/>
                </a:solidFill>
                <a:latin typeface="Segoe UI Light" panose="020B0502040204020203" pitchFamily="34" charset="0"/>
                <a:cs typeface="Segoe UI Light" panose="020B0502040204020203" pitchFamily="34" charset="0"/>
              </a:rPr>
              <a:t>Developers</a:t>
            </a:r>
          </a:p>
        </p:txBody>
      </p:sp>
      <p:grpSp>
        <p:nvGrpSpPr>
          <p:cNvPr id="52" name="Group 51"/>
          <p:cNvGrpSpPr/>
          <p:nvPr/>
        </p:nvGrpSpPr>
        <p:grpSpPr>
          <a:xfrm>
            <a:off x="4767500" y="4332960"/>
            <a:ext cx="2949304" cy="1312510"/>
            <a:chOff x="9254744" y="5532620"/>
            <a:chExt cx="2891737" cy="1286891"/>
          </a:xfrm>
        </p:grpSpPr>
        <p:sp>
          <p:nvSpPr>
            <p:cNvPr id="53" name="Rectangle 52"/>
            <p:cNvSpPr/>
            <p:nvPr/>
          </p:nvSpPr>
          <p:spPr>
            <a:xfrm>
              <a:off x="9254744" y="5532620"/>
              <a:ext cx="2836506" cy="122231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54" name="TextBox 53"/>
            <p:cNvSpPr txBox="1"/>
            <p:nvPr/>
          </p:nvSpPr>
          <p:spPr>
            <a:xfrm>
              <a:off x="10552660" y="5580116"/>
              <a:ext cx="1545616" cy="312073"/>
            </a:xfrm>
            <a:prstGeom prst="rect">
              <a:avLst/>
            </a:prstGeom>
            <a:noFill/>
          </p:spPr>
          <p:txBody>
            <a:bodyPr wrap="none" rtlCol="0">
              <a:spAutoFit/>
            </a:bodyPr>
            <a:lstStyle/>
            <a:p>
              <a:r>
                <a:rPr lang="en-US" sz="1428" dirty="0">
                  <a:solidFill>
                    <a:prstClr val="white"/>
                  </a:solidFill>
                  <a:latin typeface="Segoe UI Light" panose="020B0502040204020203" pitchFamily="34" charset="0"/>
                  <a:cs typeface="Segoe UI Light" panose="020B0502040204020203" pitchFamily="34" charset="0"/>
                </a:rPr>
                <a:t>7 Companies with</a:t>
              </a:r>
            </a:p>
          </p:txBody>
        </p:sp>
        <p:sp>
          <p:nvSpPr>
            <p:cNvPr id="55" name="TextBox 54"/>
            <p:cNvSpPr txBox="1"/>
            <p:nvPr/>
          </p:nvSpPr>
          <p:spPr>
            <a:xfrm>
              <a:off x="10814065" y="6099314"/>
              <a:ext cx="1332416" cy="720197"/>
            </a:xfrm>
            <a:prstGeom prst="rect">
              <a:avLst/>
            </a:prstGeom>
            <a:noFill/>
          </p:spPr>
          <p:txBody>
            <a:bodyPr wrap="none" rtlCol="0">
              <a:spAutoFit/>
            </a:bodyPr>
            <a:lstStyle/>
            <a:p>
              <a:r>
                <a:rPr lang="en-US" sz="4080" dirty="0">
                  <a:solidFill>
                    <a:prstClr val="white"/>
                  </a:solidFill>
                  <a:latin typeface="Segoe UI Light" panose="020B0502040204020203" pitchFamily="34" charset="0"/>
                  <a:cs typeface="Segoe UI Light" panose="020B0502040204020203" pitchFamily="34" charset="0"/>
                </a:rPr>
                <a:t>300+</a:t>
              </a:r>
            </a:p>
          </p:txBody>
        </p:sp>
      </p:grpSp>
      <p:sp>
        <p:nvSpPr>
          <p:cNvPr id="56" name="TextBox 55"/>
          <p:cNvSpPr txBox="1"/>
          <p:nvPr/>
        </p:nvSpPr>
        <p:spPr>
          <a:xfrm>
            <a:off x="5475579" y="5246824"/>
            <a:ext cx="1004230" cy="302263"/>
          </a:xfrm>
          <a:prstGeom prst="rect">
            <a:avLst/>
          </a:prstGeom>
          <a:noFill/>
        </p:spPr>
        <p:txBody>
          <a:bodyPr wrap="none" rtlCol="0">
            <a:spAutoFit/>
          </a:bodyPr>
          <a:lstStyle/>
          <a:p>
            <a:r>
              <a:rPr lang="en-US" sz="1326" dirty="0">
                <a:solidFill>
                  <a:prstClr val="white"/>
                </a:solidFill>
                <a:latin typeface="Segoe UI Light" panose="020B0502040204020203" pitchFamily="34" charset="0"/>
                <a:cs typeface="Segoe UI Light" panose="020B0502040204020203" pitchFamily="34" charset="0"/>
              </a:rPr>
              <a:t>Developers</a:t>
            </a:r>
          </a:p>
        </p:txBody>
      </p:sp>
      <p:grpSp>
        <p:nvGrpSpPr>
          <p:cNvPr id="57" name="Group 56"/>
          <p:cNvGrpSpPr/>
          <p:nvPr/>
        </p:nvGrpSpPr>
        <p:grpSpPr>
          <a:xfrm>
            <a:off x="4780952" y="2983840"/>
            <a:ext cx="2896246" cy="1312510"/>
            <a:chOff x="9254744" y="5532620"/>
            <a:chExt cx="2839715" cy="1286891"/>
          </a:xfrm>
        </p:grpSpPr>
        <p:sp>
          <p:nvSpPr>
            <p:cNvPr id="58" name="Rectangle 57"/>
            <p:cNvSpPr/>
            <p:nvPr/>
          </p:nvSpPr>
          <p:spPr>
            <a:xfrm>
              <a:off x="9254744" y="5532620"/>
              <a:ext cx="2836506" cy="122231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59" name="TextBox 58"/>
            <p:cNvSpPr txBox="1"/>
            <p:nvPr/>
          </p:nvSpPr>
          <p:spPr>
            <a:xfrm>
              <a:off x="10451060" y="5580116"/>
              <a:ext cx="1643399" cy="312073"/>
            </a:xfrm>
            <a:prstGeom prst="rect">
              <a:avLst/>
            </a:prstGeom>
            <a:noFill/>
          </p:spPr>
          <p:txBody>
            <a:bodyPr wrap="none" rtlCol="0">
              <a:spAutoFit/>
            </a:bodyPr>
            <a:lstStyle/>
            <a:p>
              <a:r>
                <a:rPr lang="en-US" sz="1428" dirty="0">
                  <a:solidFill>
                    <a:prstClr val="white"/>
                  </a:solidFill>
                  <a:latin typeface="Segoe UI Light" panose="020B0502040204020203" pitchFamily="34" charset="0"/>
                  <a:cs typeface="Segoe UI Light" panose="020B0502040204020203" pitchFamily="34" charset="0"/>
                </a:rPr>
                <a:t>25 Companies with</a:t>
              </a:r>
            </a:p>
          </p:txBody>
        </p:sp>
        <p:sp>
          <p:nvSpPr>
            <p:cNvPr id="60" name="TextBox 59"/>
            <p:cNvSpPr txBox="1"/>
            <p:nvPr/>
          </p:nvSpPr>
          <p:spPr>
            <a:xfrm>
              <a:off x="10814065" y="6099314"/>
              <a:ext cx="1249060" cy="720197"/>
            </a:xfrm>
            <a:prstGeom prst="rect">
              <a:avLst/>
            </a:prstGeom>
            <a:noFill/>
          </p:spPr>
          <p:txBody>
            <a:bodyPr wrap="none" rtlCol="0">
              <a:spAutoFit/>
            </a:bodyPr>
            <a:lstStyle/>
            <a:p>
              <a:r>
                <a:rPr lang="en-US" sz="4080" dirty="0">
                  <a:solidFill>
                    <a:prstClr val="white"/>
                  </a:solidFill>
                  <a:latin typeface="Segoe UI Light" panose="020B0502040204020203" pitchFamily="34" charset="0"/>
                  <a:cs typeface="Segoe UI Light" panose="020B0502040204020203" pitchFamily="34" charset="0"/>
                </a:rPr>
                <a:t>100+</a:t>
              </a:r>
            </a:p>
          </p:txBody>
        </p:sp>
      </p:grpSp>
      <p:sp>
        <p:nvSpPr>
          <p:cNvPr id="61" name="TextBox 60"/>
          <p:cNvSpPr txBox="1"/>
          <p:nvPr/>
        </p:nvSpPr>
        <p:spPr>
          <a:xfrm>
            <a:off x="5489030" y="3897704"/>
            <a:ext cx="1004230" cy="302263"/>
          </a:xfrm>
          <a:prstGeom prst="rect">
            <a:avLst/>
          </a:prstGeom>
          <a:noFill/>
        </p:spPr>
        <p:txBody>
          <a:bodyPr wrap="none" rtlCol="0">
            <a:spAutoFit/>
          </a:bodyPr>
          <a:lstStyle/>
          <a:p>
            <a:r>
              <a:rPr lang="en-US" sz="1326" dirty="0">
                <a:solidFill>
                  <a:prstClr val="white"/>
                </a:solidFill>
                <a:latin typeface="Segoe UI Light" panose="020B0502040204020203" pitchFamily="34" charset="0"/>
                <a:cs typeface="Segoe UI Light" panose="020B0502040204020203" pitchFamily="34" charset="0"/>
              </a:rPr>
              <a:t>Developers</a:t>
            </a:r>
          </a:p>
        </p:txBody>
      </p:sp>
      <p:grpSp>
        <p:nvGrpSpPr>
          <p:cNvPr id="63" name="Group 62"/>
          <p:cNvGrpSpPr/>
          <p:nvPr/>
        </p:nvGrpSpPr>
        <p:grpSpPr>
          <a:xfrm>
            <a:off x="639759" y="256543"/>
            <a:ext cx="6226432" cy="660594"/>
            <a:chOff x="7011275" y="118986"/>
            <a:chExt cx="4217024" cy="647700"/>
          </a:xfrm>
        </p:grpSpPr>
        <p:sp>
          <p:nvSpPr>
            <p:cNvPr id="64" name="Rectangle 63"/>
            <p:cNvSpPr/>
            <p:nvPr/>
          </p:nvSpPr>
          <p:spPr>
            <a:xfrm>
              <a:off x="7011275" y="118986"/>
              <a:ext cx="4217024" cy="6477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65" name="TextBox 64"/>
            <p:cNvSpPr txBox="1"/>
            <p:nvPr/>
          </p:nvSpPr>
          <p:spPr>
            <a:xfrm>
              <a:off x="7078772" y="118986"/>
              <a:ext cx="3668190" cy="594650"/>
            </a:xfrm>
            <a:prstGeom prst="rect">
              <a:avLst/>
            </a:prstGeom>
            <a:noFill/>
          </p:spPr>
          <p:txBody>
            <a:bodyPr wrap="none" rtlCol="0">
              <a:spAutoFit/>
            </a:bodyPr>
            <a:lstStyle/>
            <a:p>
              <a:r>
                <a:rPr lang="en-US" sz="3264" b="1" dirty="0">
                  <a:solidFill>
                    <a:prstClr val="white"/>
                  </a:solidFill>
                  <a:latin typeface="Segoe UI Light" panose="020B0502040204020203" pitchFamily="34" charset="0"/>
                  <a:cs typeface="Segoe UI Light" panose="020B0502040204020203" pitchFamily="34" charset="0"/>
                </a:rPr>
                <a:t>Pakistan IT Echo System Facts</a:t>
              </a:r>
              <a:endParaRPr lang="en-US" sz="4080" b="1" dirty="0">
                <a:solidFill>
                  <a:prstClr val="white"/>
                </a:solidFill>
                <a:latin typeface="Segoe UI Light" panose="020B0502040204020203" pitchFamily="34" charset="0"/>
                <a:cs typeface="Segoe UI Light" panose="020B0502040204020203" pitchFamily="34" charset="0"/>
              </a:endParaRPr>
            </a:p>
          </p:txBody>
        </p:sp>
      </p:grpSp>
      <p:pic>
        <p:nvPicPr>
          <p:cNvPr id="66" name="Picture 65"/>
          <p:cNvPicPr>
            <a:picLocks noChangeAspect="1"/>
          </p:cNvPicPr>
          <p:nvPr/>
        </p:nvPicPr>
        <p:blipFill rotWithShape="1">
          <a:blip r:embed="rId3" cstate="print">
            <a:extLst>
              <a:ext uri="{28A0092B-C50C-407E-A947-70E740481C1C}">
                <a14:useLocalDpi xmlns:a14="http://schemas.microsoft.com/office/drawing/2010/main" val="0"/>
              </a:ext>
            </a:extLst>
          </a:blip>
          <a:srcRect l="33238" t="10763" r="31715" b="14571"/>
          <a:stretch/>
        </p:blipFill>
        <p:spPr>
          <a:xfrm>
            <a:off x="11315721" y="35833"/>
            <a:ext cx="874608" cy="1544399"/>
          </a:xfrm>
          <a:prstGeom prst="rect">
            <a:avLst/>
          </a:prstGeom>
        </p:spPr>
      </p:pic>
    </p:spTree>
    <p:extLst>
      <p:ext uri="{BB962C8B-B14F-4D97-AF65-F5344CB8AC3E}">
        <p14:creationId xmlns:p14="http://schemas.microsoft.com/office/powerpoint/2010/main" val="342244153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 y="-1"/>
            <a:ext cx="10486668" cy="6994525"/>
          </a:xfrm>
          <a:prstGeom prst="rect">
            <a:avLst/>
          </a:prstGeom>
        </p:spPr>
      </p:pic>
      <p:sp>
        <p:nvSpPr>
          <p:cNvPr id="4" name="TextBox 3"/>
          <p:cNvSpPr txBox="1"/>
          <p:nvPr/>
        </p:nvSpPr>
        <p:spPr>
          <a:xfrm>
            <a:off x="10749544" y="-195513"/>
            <a:ext cx="1440394" cy="7385548"/>
          </a:xfrm>
          <a:prstGeom prst="rect">
            <a:avLst/>
          </a:prstGeom>
          <a:solidFill>
            <a:schemeClr val="bg1">
              <a:alpha val="56000"/>
            </a:schemeClr>
          </a:solidFill>
        </p:spPr>
        <p:txBody>
          <a:bodyPr vert="vert" wrap="none" rtlCol="0">
            <a:spAutoFit/>
          </a:bodyPr>
          <a:lstStyle/>
          <a:p>
            <a:pPr algn="ctr"/>
            <a:r>
              <a:rPr lang="en-US" sz="4080" dirty="0">
                <a:solidFill>
                  <a:srgbClr val="FFC000"/>
                </a:solidFill>
              </a:rPr>
              <a:t>Imagine Cup</a:t>
            </a:r>
          </a:p>
          <a:p>
            <a:pPr algn="ctr"/>
            <a:r>
              <a:rPr lang="en-US" sz="4080" dirty="0">
                <a:solidFill>
                  <a:srgbClr val="FFC000"/>
                </a:solidFill>
              </a:rPr>
              <a:t>Pakistan National Winners 2014</a:t>
            </a:r>
          </a:p>
        </p:txBody>
      </p:sp>
    </p:spTree>
    <p:extLst>
      <p:ext uri="{BB962C8B-B14F-4D97-AF65-F5344CB8AC3E}">
        <p14:creationId xmlns:p14="http://schemas.microsoft.com/office/powerpoint/2010/main" val="77824679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3"/>
          <p:cNvSpPr>
            <a:spLocks noGrp="1"/>
          </p:cNvSpPr>
          <p:nvPr>
            <p:ph type="title"/>
          </p:nvPr>
        </p:nvSpPr>
        <p:spPr>
          <a:xfrm>
            <a:off x="596605" y="621735"/>
            <a:ext cx="8181639" cy="621530"/>
          </a:xfrm>
          <a:noFill/>
        </p:spPr>
        <p:txBody>
          <a:bodyPr/>
          <a:lstStyle/>
          <a:p>
            <a:r>
              <a:rPr lang="en-US" dirty="0" smtClean="0">
                <a:solidFill>
                  <a:schemeClr val="tx1"/>
                </a:solidFill>
                <a:latin typeface="Californian FB" panose="0207040306080B030204" pitchFamily="18" charset="0"/>
              </a:rPr>
              <a:t>What we will cover today ?</a:t>
            </a:r>
            <a:endParaRPr lang="en-US" dirty="0">
              <a:solidFill>
                <a:schemeClr val="tx1"/>
              </a:solidFill>
              <a:latin typeface="Californian FB" panose="0207040306080B030204" pitchFamily="18" charset="0"/>
            </a:endParaRPr>
          </a:p>
        </p:txBody>
      </p:sp>
      <p:sp>
        <p:nvSpPr>
          <p:cNvPr id="12" name="Content Placeholder 1"/>
          <p:cNvSpPr txBox="1">
            <a:spLocks/>
          </p:cNvSpPr>
          <p:nvPr/>
        </p:nvSpPr>
        <p:spPr>
          <a:xfrm>
            <a:off x="699677" y="1709773"/>
            <a:ext cx="2570452" cy="1024700"/>
          </a:xfrm>
          <a:prstGeom prst="rect">
            <a:avLst/>
          </a:prstGeom>
          <a:gradFill>
            <a:gsLst>
              <a:gs pos="100000">
                <a:srgbClr val="65BC46"/>
              </a:gs>
              <a:gs pos="100000">
                <a:schemeClr val="accent1">
                  <a:lumMod val="30000"/>
                  <a:lumOff val="70000"/>
                </a:schemeClr>
              </a:gs>
            </a:gsLst>
            <a:lin ang="5400000" scaled="1"/>
          </a:gradFill>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 typeface="Arial" pitchFamily="34" charset="0"/>
              <a:buChar char="•"/>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 typeface="Arial" pitchFamily="34" charset="0"/>
              <a:buChar char="•"/>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 typeface="Arial" pitchFamily="34" charset="0"/>
              <a:buChar char="•"/>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3264" dirty="0">
                <a:solidFill>
                  <a:schemeClr val="bg1"/>
                </a:solidFill>
              </a:rPr>
              <a:t>{{Agenda}}</a:t>
            </a:r>
          </a:p>
          <a:p>
            <a:pPr marL="0" indent="0" algn="ctr">
              <a:buNone/>
            </a:pPr>
            <a:endParaRPr lang="en-US" sz="3264" dirty="0">
              <a:solidFill>
                <a:schemeClr val="bg1"/>
              </a:solidFill>
            </a:endParaRPr>
          </a:p>
        </p:txBody>
      </p:sp>
      <p:sp>
        <p:nvSpPr>
          <p:cNvPr id="13" name="Content Placeholder 2"/>
          <p:cNvSpPr txBox="1">
            <a:spLocks/>
          </p:cNvSpPr>
          <p:nvPr/>
        </p:nvSpPr>
        <p:spPr>
          <a:xfrm>
            <a:off x="3343571" y="1709772"/>
            <a:ext cx="2570452" cy="1034419"/>
          </a:xfrm>
          <a:prstGeom prst="rect">
            <a:avLst/>
          </a:prstGeom>
          <a:gradFill>
            <a:gsLst>
              <a:gs pos="100000">
                <a:srgbClr val="7030A0"/>
              </a:gs>
              <a:gs pos="100000">
                <a:schemeClr val="accent1">
                  <a:lumMod val="30000"/>
                  <a:lumOff val="70000"/>
                </a:schemeClr>
              </a:gs>
            </a:gsLst>
            <a:lin ang="5400000" scaled="1"/>
          </a:gradFill>
        </p:spPr>
        <p:txBody>
          <a:bodyPr/>
          <a:lstStyle>
            <a:lvl1pPr marL="460375" indent="-460375" algn="l" defTabSz="914363" rtl="0" eaLnBrk="1" latinLnBrk="0" hangingPunct="1">
              <a:lnSpc>
                <a:spcPct val="90000"/>
              </a:lnSpc>
              <a:spcBef>
                <a:spcPct val="20000"/>
              </a:spcBef>
              <a:buSzPct val="90000"/>
              <a:buFont typeface="Arial" pitchFamily="34" charset="0"/>
              <a:buChar char="•"/>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 typeface="Arial" pitchFamily="34" charset="0"/>
              <a:buChar char="•"/>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 typeface="Arial" pitchFamily="34" charset="0"/>
              <a:buChar char="•"/>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3264" dirty="0">
                <a:solidFill>
                  <a:schemeClr val="bg1"/>
                </a:solidFill>
              </a:rPr>
              <a:t>{{HTML5}}</a:t>
            </a:r>
          </a:p>
        </p:txBody>
      </p:sp>
      <p:sp>
        <p:nvSpPr>
          <p:cNvPr id="15" name="Content Placeholder 6"/>
          <p:cNvSpPr txBox="1">
            <a:spLocks/>
          </p:cNvSpPr>
          <p:nvPr/>
        </p:nvSpPr>
        <p:spPr>
          <a:xfrm>
            <a:off x="5985086" y="1709772"/>
            <a:ext cx="1398905" cy="1062385"/>
          </a:xfrm>
          <a:prstGeom prst="rect">
            <a:avLst/>
          </a:prstGeom>
          <a:gradFill>
            <a:gsLst>
              <a:gs pos="0">
                <a:srgbClr val="457EC1"/>
              </a:gs>
              <a:gs pos="0">
                <a:srgbClr val="457EC1"/>
              </a:gs>
            </a:gsLst>
            <a:lin ang="5400000" scaled="1"/>
          </a:gradFill>
        </p:spPr>
        <p:txBody>
          <a:bodyPr/>
          <a:lstStyle>
            <a:lvl1pPr marL="460375" indent="-460375" algn="l" defTabSz="914363" rtl="0" eaLnBrk="1" latinLnBrk="0" hangingPunct="1">
              <a:lnSpc>
                <a:spcPct val="90000"/>
              </a:lnSpc>
              <a:spcBef>
                <a:spcPct val="20000"/>
              </a:spcBef>
              <a:buSzPct val="90000"/>
              <a:buFont typeface="Arial" pitchFamily="34" charset="0"/>
              <a:buChar char="•"/>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 typeface="Arial" pitchFamily="34" charset="0"/>
              <a:buChar char="•"/>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 typeface="Arial" pitchFamily="34" charset="0"/>
              <a:buChar char="•"/>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64" dirty="0">
                <a:solidFill>
                  <a:schemeClr val="bg1"/>
                </a:solidFill>
              </a:rPr>
              <a:t>Q &amp; A</a:t>
            </a:r>
          </a:p>
        </p:txBody>
      </p:sp>
      <p:pic>
        <p:nvPicPr>
          <p:cNvPr id="8" name="Picture 4" descr="HTML5_Logo_512.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81254" y="5627065"/>
            <a:ext cx="1165754" cy="1165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5"/>
          <p:cNvSpPr txBox="1">
            <a:spLocks/>
          </p:cNvSpPr>
          <p:nvPr/>
        </p:nvSpPr>
        <p:spPr>
          <a:xfrm>
            <a:off x="662955" y="2868808"/>
            <a:ext cx="6721035" cy="2228654"/>
          </a:xfrm>
          <a:prstGeom prst="rect">
            <a:avLst/>
          </a:prstGeom>
          <a:solidFill>
            <a:schemeClr val="accent6">
              <a:lumMod val="75000"/>
            </a:schemeClr>
          </a:solidFill>
        </p:spPr>
        <p:txBody>
          <a:bodyPr/>
          <a:lstStyle>
            <a:lvl1pPr marL="460375" indent="-460375" algn="l" defTabSz="914363" rtl="0" eaLnBrk="1" latinLnBrk="0" hangingPunct="1">
              <a:lnSpc>
                <a:spcPct val="90000"/>
              </a:lnSpc>
              <a:spcBef>
                <a:spcPct val="20000"/>
              </a:spcBef>
              <a:buSzPct val="90000"/>
              <a:buFont typeface="Arial" pitchFamily="34" charset="0"/>
              <a:buChar char="•"/>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 typeface="Arial" pitchFamily="34" charset="0"/>
              <a:buChar char="•"/>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 typeface="Arial" pitchFamily="34" charset="0"/>
              <a:buChar char="•"/>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3264" dirty="0" smtClean="0">
                <a:solidFill>
                  <a:schemeClr val="bg1"/>
                </a:solidFill>
              </a:rPr>
              <a:t>&lt;HTML5&gt;</a:t>
            </a:r>
          </a:p>
          <a:p>
            <a:pPr marL="0" indent="0">
              <a:buNone/>
            </a:pPr>
            <a:r>
              <a:rPr lang="en-US" sz="3264" dirty="0" smtClean="0">
                <a:solidFill>
                  <a:schemeClr val="bg1"/>
                </a:solidFill>
              </a:rPr>
              <a:t>{Win.JS} (Windows Phone 8.1);</a:t>
            </a:r>
          </a:p>
          <a:p>
            <a:pPr marL="0" indent="0">
              <a:buNone/>
            </a:pPr>
            <a:r>
              <a:rPr lang="en-US" sz="3264" dirty="0" smtClean="0">
                <a:solidFill>
                  <a:schemeClr val="bg1"/>
                </a:solidFill>
              </a:rPr>
              <a:t>{User Experience(UX)}</a:t>
            </a:r>
          </a:p>
          <a:p>
            <a:pPr marL="0" indent="0">
              <a:buNone/>
            </a:pPr>
            <a:r>
              <a:rPr lang="en-US" sz="3264" dirty="0" smtClean="0">
                <a:solidFill>
                  <a:schemeClr val="bg1"/>
                </a:solidFill>
              </a:rPr>
              <a:t>MCSD Exams</a:t>
            </a: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6465769"/>
            <a:ext cx="12436475" cy="536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155796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4" descr="HTML5_Logo_512.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98144" y="1088037"/>
            <a:ext cx="4818451" cy="4973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6465769"/>
            <a:ext cx="12436475" cy="536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descr="C:\Users\Muhammad Khan\Desktop\ODITS Logos\ODITS Logos\odit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87923" y="0"/>
            <a:ext cx="2286002" cy="152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1295638"/>
      </p:ext>
    </p:extLst>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613691" y="2975699"/>
            <a:ext cx="3425473" cy="862581"/>
          </a:xfrm>
          <a:prstGeom prst="rect">
            <a:avLst/>
          </a:prstGeom>
        </p:spPr>
        <p:txBody>
          <a:bodyPr wrap="none">
            <a:spAutoFit/>
          </a:bodyPr>
          <a:lstStyle/>
          <a:p>
            <a:r>
              <a:rPr lang="en-US" sz="4896" dirty="0"/>
              <a:t>HTML5 ~= </a:t>
            </a:r>
          </a:p>
        </p:txBody>
      </p:sp>
      <p:sp>
        <p:nvSpPr>
          <p:cNvPr id="6" name="Rectangle 5"/>
          <p:cNvSpPr/>
          <p:nvPr/>
        </p:nvSpPr>
        <p:spPr>
          <a:xfrm>
            <a:off x="6514385" y="3048192"/>
            <a:ext cx="1025040" cy="621736"/>
          </a:xfrm>
          <a:prstGeom prst="rect">
            <a:avLst/>
          </a:prstGeom>
          <a:gradFill>
            <a:gsLst>
              <a:gs pos="0">
                <a:schemeClr val="accent2">
                  <a:lumMod val="75000"/>
                </a:schemeClr>
              </a:gs>
              <a:gs pos="0">
                <a:srgbClr val="0070C0"/>
              </a:gs>
            </a:gsLst>
            <a:lin ang="54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836" dirty="0">
                <a:latin typeface="Segoe UI Light" panose="020B0502040204020203" pitchFamily="34" charset="0"/>
                <a:cs typeface="Segoe UI Light" panose="020B0502040204020203" pitchFamily="34" charset="0"/>
              </a:rPr>
              <a:t>CSS</a:t>
            </a:r>
          </a:p>
        </p:txBody>
      </p:sp>
      <p:sp>
        <p:nvSpPr>
          <p:cNvPr id="7" name="Rectangle 6"/>
          <p:cNvSpPr/>
          <p:nvPr/>
        </p:nvSpPr>
        <p:spPr>
          <a:xfrm>
            <a:off x="3731295" y="3136294"/>
            <a:ext cx="1632056" cy="466302"/>
          </a:xfrm>
          <a:prstGeom prst="rect">
            <a:avLst/>
          </a:prstGeom>
          <a:gradFill>
            <a:gsLst>
              <a:gs pos="0">
                <a:srgbClr val="F26629"/>
              </a:gs>
              <a:gs pos="74000">
                <a:srgbClr val="E34C26"/>
              </a:gs>
            </a:gsLst>
            <a:lin ang="54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836" dirty="0">
                <a:latin typeface="Segoe UI Light" panose="020B0502040204020203" pitchFamily="34" charset="0"/>
                <a:cs typeface="Segoe UI Light" panose="020B0502040204020203" pitchFamily="34" charset="0"/>
              </a:rPr>
              <a:t>HTML </a:t>
            </a:r>
          </a:p>
        </p:txBody>
      </p:sp>
      <p:sp>
        <p:nvSpPr>
          <p:cNvPr id="8" name="Rectangle 7"/>
          <p:cNvSpPr/>
          <p:nvPr/>
        </p:nvSpPr>
        <p:spPr>
          <a:xfrm>
            <a:off x="8894176" y="3026406"/>
            <a:ext cx="1054475" cy="621736"/>
          </a:xfrm>
          <a:prstGeom prst="rect">
            <a:avLst/>
          </a:prstGeom>
          <a:gradFill>
            <a:gsLst>
              <a:gs pos="0">
                <a:schemeClr val="accent2">
                  <a:lumMod val="75000"/>
                </a:schemeClr>
              </a:gs>
              <a:gs pos="0">
                <a:srgbClr val="FFC000"/>
              </a:gs>
            </a:gsLst>
            <a:lin ang="54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836" dirty="0">
                <a:latin typeface="Segoe UI Light" panose="020B0502040204020203" pitchFamily="34" charset="0"/>
                <a:cs typeface="Segoe UI Light" panose="020B0502040204020203" pitchFamily="34" charset="0"/>
              </a:rPr>
              <a:t>JS</a:t>
            </a:r>
          </a:p>
        </p:txBody>
      </p:sp>
      <p:sp>
        <p:nvSpPr>
          <p:cNvPr id="9" name="Rectangle 8"/>
          <p:cNvSpPr/>
          <p:nvPr/>
        </p:nvSpPr>
        <p:spPr>
          <a:xfrm>
            <a:off x="5526778" y="2832014"/>
            <a:ext cx="608516" cy="958518"/>
          </a:xfrm>
          <a:prstGeom prst="rect">
            <a:avLst/>
          </a:prstGeom>
        </p:spPr>
        <p:txBody>
          <a:bodyPr wrap="none">
            <a:spAutoFit/>
          </a:bodyPr>
          <a:lstStyle/>
          <a:p>
            <a:r>
              <a:rPr lang="en-US" sz="5507" dirty="0">
                <a:solidFill>
                  <a:srgbClr val="3F3F3F"/>
                </a:solidFill>
                <a:latin typeface="Droid Sans"/>
              </a:rPr>
              <a:t>+</a:t>
            </a:r>
            <a:endParaRPr lang="en-US" sz="5507" dirty="0"/>
          </a:p>
        </p:txBody>
      </p:sp>
      <p:sp>
        <p:nvSpPr>
          <p:cNvPr id="10" name="Rectangle 9"/>
          <p:cNvSpPr/>
          <p:nvPr/>
        </p:nvSpPr>
        <p:spPr>
          <a:xfrm>
            <a:off x="7850293" y="2866419"/>
            <a:ext cx="608516" cy="958518"/>
          </a:xfrm>
          <a:prstGeom prst="rect">
            <a:avLst/>
          </a:prstGeom>
        </p:spPr>
        <p:txBody>
          <a:bodyPr wrap="none">
            <a:spAutoFit/>
          </a:bodyPr>
          <a:lstStyle/>
          <a:p>
            <a:r>
              <a:rPr lang="en-US" sz="5507" dirty="0">
                <a:solidFill>
                  <a:srgbClr val="3F3F3F"/>
                </a:solidFill>
                <a:latin typeface="Droid Sans"/>
              </a:rPr>
              <a:t>+</a:t>
            </a:r>
            <a:endParaRPr lang="en-US" sz="5507" dirty="0"/>
          </a:p>
        </p:txBody>
      </p:sp>
      <p:pic>
        <p:nvPicPr>
          <p:cNvPr id="11" name="Picture 4" descr="HTML5_Logo_512.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58971" y="5595620"/>
            <a:ext cx="1165754" cy="1165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9369" y="8865"/>
            <a:ext cx="5406224" cy="2555794"/>
          </a:xfrm>
          <a:prstGeom prst="rect">
            <a:avLst/>
          </a:prstGeom>
        </p:spPr>
      </p:pic>
      <p:pic>
        <p:nvPicPr>
          <p:cNvPr id="1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6465769"/>
            <a:ext cx="12436475" cy="536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descr="C:\Users\Muhammad Khan\Desktop\ODITS Logos\ODITS Logos\odits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87923" y="0"/>
            <a:ext cx="2286002" cy="152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010276"/>
      </p:ext>
    </p:extLst>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8125668" y="1005326"/>
            <a:ext cx="2988737" cy="626729"/>
          </a:xfrm>
          <a:prstGeom prst="rect">
            <a:avLst/>
          </a:prstGeom>
          <a:gradFill>
            <a:gsLst>
              <a:gs pos="0">
                <a:schemeClr val="accent2">
                  <a:lumMod val="75000"/>
                </a:schemeClr>
              </a:gs>
              <a:gs pos="0">
                <a:srgbClr val="7030A0"/>
              </a:gs>
            </a:gsLst>
            <a:lin ang="54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836" dirty="0">
                <a:latin typeface="Segoe UI Light" panose="020B0502040204020203" pitchFamily="34" charset="0"/>
                <a:cs typeface="Segoe UI Light" panose="020B0502040204020203" pitchFamily="34" charset="0"/>
              </a:rPr>
              <a:t>XHTML 1</a:t>
            </a:r>
          </a:p>
        </p:txBody>
      </p:sp>
      <p:sp>
        <p:nvSpPr>
          <p:cNvPr id="6" name="Rectangle 5"/>
          <p:cNvSpPr/>
          <p:nvPr/>
        </p:nvSpPr>
        <p:spPr>
          <a:xfrm>
            <a:off x="1399786" y="4274432"/>
            <a:ext cx="1356681" cy="502246"/>
          </a:xfrm>
          <a:prstGeom prst="rect">
            <a:avLst/>
          </a:prstGeom>
          <a:gradFill>
            <a:gsLst>
              <a:gs pos="0">
                <a:schemeClr val="accent2">
                  <a:lumMod val="75000"/>
                </a:schemeClr>
              </a:gs>
              <a:gs pos="0">
                <a:srgbClr val="7030A0"/>
              </a:gs>
            </a:gsLst>
            <a:lin ang="54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836" dirty="0">
                <a:latin typeface="Segoe UI Light" panose="020B0502040204020203" pitchFamily="34" charset="0"/>
                <a:cs typeface="Segoe UI Light" panose="020B0502040204020203" pitchFamily="34" charset="0"/>
              </a:rPr>
              <a:t>HTML 4</a:t>
            </a:r>
          </a:p>
        </p:txBody>
      </p:sp>
      <p:sp>
        <p:nvSpPr>
          <p:cNvPr id="7" name="Rectangle 6"/>
          <p:cNvSpPr/>
          <p:nvPr/>
        </p:nvSpPr>
        <p:spPr>
          <a:xfrm>
            <a:off x="3615409" y="3109144"/>
            <a:ext cx="2275722" cy="939258"/>
          </a:xfrm>
          <a:prstGeom prst="rect">
            <a:avLst/>
          </a:prstGeom>
          <a:gradFill>
            <a:gsLst>
              <a:gs pos="0">
                <a:schemeClr val="accent2">
                  <a:lumMod val="75000"/>
                </a:schemeClr>
              </a:gs>
              <a:gs pos="0">
                <a:srgbClr val="7030A0"/>
              </a:gs>
            </a:gsLst>
            <a:lin ang="54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2040" dirty="0">
                <a:latin typeface="Segoe UI Light" panose="020B0502040204020203" pitchFamily="34" charset="0"/>
                <a:cs typeface="Segoe UI Light" panose="020B0502040204020203" pitchFamily="34" charset="0"/>
              </a:rPr>
              <a:t>JavaScript</a:t>
            </a:r>
          </a:p>
        </p:txBody>
      </p:sp>
      <p:sp>
        <p:nvSpPr>
          <p:cNvPr id="8" name="Rectangle 7"/>
          <p:cNvSpPr/>
          <p:nvPr/>
        </p:nvSpPr>
        <p:spPr>
          <a:xfrm>
            <a:off x="1447920" y="1625401"/>
            <a:ext cx="1308547" cy="553793"/>
          </a:xfrm>
          <a:prstGeom prst="rect">
            <a:avLst/>
          </a:prstGeom>
          <a:gradFill>
            <a:gsLst>
              <a:gs pos="4000">
                <a:srgbClr val="7030A0"/>
              </a:gs>
              <a:gs pos="29000">
                <a:srgbClr val="7030A0"/>
              </a:gs>
            </a:gsLst>
            <a:lin ang="54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836" dirty="0">
                <a:latin typeface="Segoe UI Light" panose="020B0502040204020203" pitchFamily="34" charset="0"/>
                <a:cs typeface="Segoe UI Light" panose="020B0502040204020203" pitchFamily="34" charset="0"/>
              </a:rPr>
              <a:t>HTML </a:t>
            </a:r>
          </a:p>
        </p:txBody>
      </p:sp>
      <p:sp>
        <p:nvSpPr>
          <p:cNvPr id="9" name="Rectangle 8"/>
          <p:cNvSpPr/>
          <p:nvPr/>
        </p:nvSpPr>
        <p:spPr>
          <a:xfrm>
            <a:off x="8134586" y="2961130"/>
            <a:ext cx="1976449" cy="939258"/>
          </a:xfrm>
          <a:prstGeom prst="rect">
            <a:avLst/>
          </a:prstGeom>
          <a:gradFill>
            <a:gsLst>
              <a:gs pos="0">
                <a:schemeClr val="accent2">
                  <a:lumMod val="75000"/>
                </a:schemeClr>
              </a:gs>
              <a:gs pos="0">
                <a:srgbClr val="7030A0"/>
              </a:gs>
            </a:gsLst>
            <a:lin ang="54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836" dirty="0">
                <a:latin typeface="Segoe UI Light" panose="020B0502040204020203" pitchFamily="34" charset="0"/>
                <a:cs typeface="Segoe UI Light" panose="020B0502040204020203" pitchFamily="34" charset="0"/>
              </a:rPr>
              <a:t>AJAX</a:t>
            </a:r>
          </a:p>
        </p:txBody>
      </p:sp>
      <p:sp>
        <p:nvSpPr>
          <p:cNvPr id="10" name="Rectangle 9"/>
          <p:cNvSpPr/>
          <p:nvPr/>
        </p:nvSpPr>
        <p:spPr>
          <a:xfrm>
            <a:off x="1369187" y="5118402"/>
            <a:ext cx="1387280" cy="939258"/>
          </a:xfrm>
          <a:prstGeom prst="rect">
            <a:avLst/>
          </a:prstGeom>
          <a:gradFill>
            <a:gsLst>
              <a:gs pos="0">
                <a:schemeClr val="accent2">
                  <a:lumMod val="75000"/>
                </a:schemeClr>
              </a:gs>
              <a:gs pos="0">
                <a:srgbClr val="7030A0"/>
              </a:gs>
            </a:gsLst>
            <a:lin ang="54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836" dirty="0">
                <a:latin typeface="Segoe UI Light" panose="020B0502040204020203" pitchFamily="34" charset="0"/>
                <a:cs typeface="Segoe UI Light" panose="020B0502040204020203" pitchFamily="34" charset="0"/>
              </a:rPr>
              <a:t>CSS2</a:t>
            </a:r>
          </a:p>
        </p:txBody>
      </p:sp>
      <p:sp>
        <p:nvSpPr>
          <p:cNvPr id="11" name="Rectangle 10"/>
          <p:cNvSpPr/>
          <p:nvPr/>
        </p:nvSpPr>
        <p:spPr>
          <a:xfrm>
            <a:off x="8120939" y="2030210"/>
            <a:ext cx="2988737" cy="694648"/>
          </a:xfrm>
          <a:prstGeom prst="rect">
            <a:avLst/>
          </a:prstGeom>
          <a:gradFill>
            <a:gsLst>
              <a:gs pos="0">
                <a:schemeClr val="accent2">
                  <a:lumMod val="75000"/>
                </a:schemeClr>
              </a:gs>
              <a:gs pos="0">
                <a:srgbClr val="7030A0"/>
              </a:gs>
            </a:gsLst>
            <a:lin ang="54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836" dirty="0">
                <a:latin typeface="Segoe UI Light" panose="020B0502040204020203" pitchFamily="34" charset="0"/>
                <a:cs typeface="Segoe UI Light" panose="020B0502040204020203" pitchFamily="34" charset="0"/>
              </a:rPr>
              <a:t>Tableless Web Design</a:t>
            </a:r>
          </a:p>
        </p:txBody>
      </p:sp>
      <p:sp>
        <p:nvSpPr>
          <p:cNvPr id="12" name="Rectangle 11"/>
          <p:cNvSpPr/>
          <p:nvPr/>
        </p:nvSpPr>
        <p:spPr>
          <a:xfrm>
            <a:off x="8134586" y="4150459"/>
            <a:ext cx="2988737" cy="735397"/>
          </a:xfrm>
          <a:prstGeom prst="rect">
            <a:avLst/>
          </a:prstGeom>
          <a:gradFill>
            <a:gsLst>
              <a:gs pos="0">
                <a:schemeClr val="accent2">
                  <a:lumMod val="75000"/>
                </a:schemeClr>
              </a:gs>
              <a:gs pos="0">
                <a:srgbClr val="7030A0"/>
              </a:gs>
            </a:gsLst>
            <a:lin ang="54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2040" dirty="0">
                <a:latin typeface="Segoe UI Light" panose="020B0502040204020203" pitchFamily="34" charset="0"/>
                <a:cs typeface="Segoe UI Light" panose="020B0502040204020203" pitchFamily="34" charset="0"/>
              </a:rPr>
              <a:t>HTML 5</a:t>
            </a:r>
          </a:p>
        </p:txBody>
      </p:sp>
      <p:sp>
        <p:nvSpPr>
          <p:cNvPr id="13" name="Rectangle 12"/>
          <p:cNvSpPr/>
          <p:nvPr/>
        </p:nvSpPr>
        <p:spPr>
          <a:xfrm>
            <a:off x="1399786" y="2460527"/>
            <a:ext cx="1356681" cy="528661"/>
          </a:xfrm>
          <a:prstGeom prst="rect">
            <a:avLst/>
          </a:prstGeom>
          <a:gradFill>
            <a:gsLst>
              <a:gs pos="0">
                <a:schemeClr val="accent2">
                  <a:lumMod val="75000"/>
                </a:schemeClr>
              </a:gs>
              <a:gs pos="0">
                <a:srgbClr val="7030A0"/>
              </a:gs>
            </a:gsLst>
            <a:lin ang="54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836" dirty="0">
                <a:latin typeface="Segoe UI Light" panose="020B0502040204020203" pitchFamily="34" charset="0"/>
                <a:cs typeface="Segoe UI Light" panose="020B0502040204020203" pitchFamily="34" charset="0"/>
              </a:rPr>
              <a:t>HTML 2</a:t>
            </a:r>
          </a:p>
        </p:txBody>
      </p:sp>
      <p:sp>
        <p:nvSpPr>
          <p:cNvPr id="14" name="Rectangle 13"/>
          <p:cNvSpPr/>
          <p:nvPr/>
        </p:nvSpPr>
        <p:spPr>
          <a:xfrm>
            <a:off x="1399786" y="3341828"/>
            <a:ext cx="1356681" cy="569047"/>
          </a:xfrm>
          <a:prstGeom prst="rect">
            <a:avLst/>
          </a:prstGeom>
          <a:gradFill>
            <a:gsLst>
              <a:gs pos="0">
                <a:schemeClr val="accent2">
                  <a:lumMod val="75000"/>
                </a:schemeClr>
              </a:gs>
              <a:gs pos="0">
                <a:srgbClr val="7030A0"/>
              </a:gs>
            </a:gsLst>
            <a:lin ang="54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836" dirty="0">
                <a:latin typeface="Segoe UI Light" panose="020B0502040204020203" pitchFamily="34" charset="0"/>
                <a:cs typeface="Segoe UI Light" panose="020B0502040204020203" pitchFamily="34" charset="0"/>
              </a:rPr>
              <a:t>CSS1</a:t>
            </a:r>
          </a:p>
        </p:txBody>
      </p:sp>
      <p:sp>
        <p:nvSpPr>
          <p:cNvPr id="15" name="Title 1"/>
          <p:cNvSpPr txBox="1">
            <a:spLocks/>
          </p:cNvSpPr>
          <p:nvPr/>
        </p:nvSpPr>
        <p:spPr>
          <a:xfrm>
            <a:off x="531949" y="233150"/>
            <a:ext cx="11370961" cy="621530"/>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4800" b="0" kern="1200" cap="none" spc="-100" baseline="0">
                <a:ln w="3175">
                  <a:noFill/>
                </a:ln>
                <a:gradFill flip="none" rotWithShape="1">
                  <a:gsLst>
                    <a:gs pos="0">
                      <a:schemeClr val="tx1"/>
                    </a:gs>
                    <a:gs pos="86000">
                      <a:schemeClr val="tx1"/>
                    </a:gs>
                  </a:gsLst>
                  <a:lin ang="5400000" scaled="0"/>
                  <a:tileRect/>
                </a:gradFill>
                <a:effectLst/>
                <a:latin typeface="+mn-lt"/>
                <a:ea typeface="+mn-ea"/>
                <a:cs typeface="Arial" charset="0"/>
              </a:defRPr>
            </a:lvl1pPr>
          </a:lstStyle>
          <a:p>
            <a:r>
              <a:rPr lang="en-US" sz="4896" dirty="0"/>
              <a:t>Rough Timeline of Web Technologies</a:t>
            </a:r>
          </a:p>
        </p:txBody>
      </p:sp>
      <p:sp>
        <p:nvSpPr>
          <p:cNvPr id="16" name="TextBox 15"/>
          <p:cNvSpPr txBox="1"/>
          <p:nvPr/>
        </p:nvSpPr>
        <p:spPr>
          <a:xfrm flipH="1">
            <a:off x="376581" y="1632056"/>
            <a:ext cx="1100923" cy="512317"/>
          </a:xfrm>
          <a:prstGeom prst="rect">
            <a:avLst/>
          </a:prstGeom>
          <a:noFill/>
        </p:spPr>
        <p:txBody>
          <a:bodyPr wrap="square" lIns="0" tIns="0" rIns="0" bIns="0" rtlCol="0">
            <a:spAutoFit/>
          </a:bodyPr>
          <a:lstStyle/>
          <a:p>
            <a:r>
              <a:rPr lang="en-US" sz="3264" dirty="0">
                <a:gradFill>
                  <a:gsLst>
                    <a:gs pos="0">
                      <a:schemeClr val="tx1"/>
                    </a:gs>
                    <a:gs pos="86000">
                      <a:schemeClr val="tx1"/>
                    </a:gs>
                  </a:gsLst>
                  <a:lin ang="5400000" scaled="0"/>
                </a:gradFill>
              </a:rPr>
              <a:t>1991</a:t>
            </a:r>
          </a:p>
        </p:txBody>
      </p:sp>
      <p:sp>
        <p:nvSpPr>
          <p:cNvPr id="17" name="TextBox 16"/>
          <p:cNvSpPr txBox="1"/>
          <p:nvPr/>
        </p:nvSpPr>
        <p:spPr>
          <a:xfrm>
            <a:off x="324317" y="2486942"/>
            <a:ext cx="920036" cy="512317"/>
          </a:xfrm>
          <a:prstGeom prst="rect">
            <a:avLst/>
          </a:prstGeom>
          <a:noFill/>
        </p:spPr>
        <p:txBody>
          <a:bodyPr wrap="square" lIns="0" tIns="0" rIns="0" bIns="0" rtlCol="0">
            <a:spAutoFit/>
          </a:bodyPr>
          <a:lstStyle/>
          <a:p>
            <a:r>
              <a:rPr lang="en-US" sz="3264" dirty="0">
                <a:gradFill>
                  <a:gsLst>
                    <a:gs pos="0">
                      <a:schemeClr val="tx1"/>
                    </a:gs>
                    <a:gs pos="86000">
                      <a:schemeClr val="tx1"/>
                    </a:gs>
                  </a:gsLst>
                  <a:lin ang="5400000" scaled="0"/>
                </a:gradFill>
              </a:rPr>
              <a:t>1994</a:t>
            </a:r>
          </a:p>
        </p:txBody>
      </p:sp>
      <p:sp>
        <p:nvSpPr>
          <p:cNvPr id="18" name="TextBox 17"/>
          <p:cNvSpPr txBox="1"/>
          <p:nvPr/>
        </p:nvSpPr>
        <p:spPr>
          <a:xfrm flipH="1">
            <a:off x="311750" y="3341829"/>
            <a:ext cx="1100856" cy="512317"/>
          </a:xfrm>
          <a:prstGeom prst="rect">
            <a:avLst/>
          </a:prstGeom>
          <a:noFill/>
        </p:spPr>
        <p:txBody>
          <a:bodyPr wrap="square" lIns="0" tIns="0" rIns="0" bIns="0" rtlCol="0">
            <a:spAutoFit/>
          </a:bodyPr>
          <a:lstStyle/>
          <a:p>
            <a:r>
              <a:rPr lang="en-US" sz="3264" dirty="0">
                <a:gradFill>
                  <a:gsLst>
                    <a:gs pos="0">
                      <a:schemeClr val="tx1"/>
                    </a:gs>
                    <a:gs pos="86000">
                      <a:schemeClr val="tx1"/>
                    </a:gs>
                  </a:gsLst>
                  <a:lin ang="5400000" scaled="0"/>
                </a:gradFill>
              </a:rPr>
              <a:t>1996</a:t>
            </a:r>
          </a:p>
        </p:txBody>
      </p:sp>
      <p:sp>
        <p:nvSpPr>
          <p:cNvPr id="19" name="Rectangle 18"/>
          <p:cNvSpPr/>
          <p:nvPr/>
        </p:nvSpPr>
        <p:spPr>
          <a:xfrm>
            <a:off x="2935377" y="3186395"/>
            <a:ext cx="531675" cy="798558"/>
          </a:xfrm>
          <a:prstGeom prst="rect">
            <a:avLst/>
          </a:prstGeom>
        </p:spPr>
        <p:txBody>
          <a:bodyPr wrap="none">
            <a:spAutoFit/>
          </a:bodyPr>
          <a:lstStyle/>
          <a:p>
            <a:r>
              <a:rPr lang="en-US" sz="4488" dirty="0">
                <a:solidFill>
                  <a:srgbClr val="3F3F3F"/>
                </a:solidFill>
                <a:latin typeface="Droid Sans"/>
              </a:rPr>
              <a:t>+</a:t>
            </a:r>
            <a:endParaRPr lang="en-US" sz="4488" dirty="0"/>
          </a:p>
        </p:txBody>
      </p:sp>
      <p:sp>
        <p:nvSpPr>
          <p:cNvPr id="20" name="TextBox 19"/>
          <p:cNvSpPr txBox="1"/>
          <p:nvPr/>
        </p:nvSpPr>
        <p:spPr>
          <a:xfrm>
            <a:off x="324317" y="4274432"/>
            <a:ext cx="922092" cy="512317"/>
          </a:xfrm>
          <a:prstGeom prst="rect">
            <a:avLst/>
          </a:prstGeom>
          <a:noFill/>
        </p:spPr>
        <p:txBody>
          <a:bodyPr wrap="none" lIns="0" tIns="0" rIns="0" bIns="0" rtlCol="0">
            <a:spAutoFit/>
          </a:bodyPr>
          <a:lstStyle/>
          <a:p>
            <a:r>
              <a:rPr lang="en-US" sz="3264" dirty="0">
                <a:gradFill>
                  <a:gsLst>
                    <a:gs pos="0">
                      <a:schemeClr val="tx1"/>
                    </a:gs>
                    <a:gs pos="86000">
                      <a:schemeClr val="tx1"/>
                    </a:gs>
                  </a:gsLst>
                  <a:lin ang="5400000" scaled="0"/>
                </a:gradFill>
              </a:rPr>
              <a:t>1997</a:t>
            </a:r>
          </a:p>
        </p:txBody>
      </p:sp>
      <p:sp>
        <p:nvSpPr>
          <p:cNvPr id="21" name="TextBox 20"/>
          <p:cNvSpPr txBox="1"/>
          <p:nvPr/>
        </p:nvSpPr>
        <p:spPr>
          <a:xfrm>
            <a:off x="311749" y="5207035"/>
            <a:ext cx="922092" cy="512317"/>
          </a:xfrm>
          <a:prstGeom prst="rect">
            <a:avLst/>
          </a:prstGeom>
          <a:noFill/>
        </p:spPr>
        <p:txBody>
          <a:bodyPr wrap="none" lIns="0" tIns="0" rIns="0" bIns="0" rtlCol="0">
            <a:spAutoFit/>
          </a:bodyPr>
          <a:lstStyle/>
          <a:p>
            <a:r>
              <a:rPr lang="en-US" sz="3264" dirty="0">
                <a:gradFill>
                  <a:gsLst>
                    <a:gs pos="0">
                      <a:schemeClr val="tx1"/>
                    </a:gs>
                    <a:gs pos="86000">
                      <a:schemeClr val="tx1"/>
                    </a:gs>
                  </a:gsLst>
                  <a:lin ang="5400000" scaled="0"/>
                </a:gradFill>
              </a:rPr>
              <a:t>1998</a:t>
            </a:r>
          </a:p>
        </p:txBody>
      </p:sp>
      <p:sp>
        <p:nvSpPr>
          <p:cNvPr id="22" name="TextBox 21"/>
          <p:cNvSpPr txBox="1"/>
          <p:nvPr/>
        </p:nvSpPr>
        <p:spPr>
          <a:xfrm>
            <a:off x="6917690" y="1036399"/>
            <a:ext cx="922092" cy="512317"/>
          </a:xfrm>
          <a:prstGeom prst="rect">
            <a:avLst/>
          </a:prstGeom>
          <a:noFill/>
        </p:spPr>
        <p:txBody>
          <a:bodyPr wrap="none" lIns="0" tIns="0" rIns="0" bIns="0" rtlCol="0">
            <a:spAutoFit/>
          </a:bodyPr>
          <a:lstStyle/>
          <a:p>
            <a:r>
              <a:rPr lang="en-US" sz="3264" dirty="0">
                <a:gradFill>
                  <a:gsLst>
                    <a:gs pos="0">
                      <a:schemeClr val="tx1"/>
                    </a:gs>
                    <a:gs pos="86000">
                      <a:schemeClr val="tx1"/>
                    </a:gs>
                  </a:gsLst>
                  <a:lin ang="5400000" scaled="0"/>
                </a:gradFill>
              </a:rPr>
              <a:t>2000</a:t>
            </a:r>
          </a:p>
        </p:txBody>
      </p:sp>
      <p:sp>
        <p:nvSpPr>
          <p:cNvPr id="23" name="TextBox 22"/>
          <p:cNvSpPr txBox="1"/>
          <p:nvPr/>
        </p:nvSpPr>
        <p:spPr>
          <a:xfrm>
            <a:off x="6917690" y="2064543"/>
            <a:ext cx="922092" cy="512317"/>
          </a:xfrm>
          <a:prstGeom prst="rect">
            <a:avLst/>
          </a:prstGeom>
          <a:noFill/>
        </p:spPr>
        <p:txBody>
          <a:bodyPr wrap="none" lIns="0" tIns="0" rIns="0" bIns="0" rtlCol="0">
            <a:spAutoFit/>
          </a:bodyPr>
          <a:lstStyle/>
          <a:p>
            <a:r>
              <a:rPr lang="en-US" sz="3264" dirty="0">
                <a:gradFill>
                  <a:gsLst>
                    <a:gs pos="0">
                      <a:schemeClr val="tx1"/>
                    </a:gs>
                    <a:gs pos="86000">
                      <a:schemeClr val="tx1"/>
                    </a:gs>
                  </a:gsLst>
                  <a:lin ang="5400000" scaled="0"/>
                </a:gradFill>
              </a:rPr>
              <a:t>2002</a:t>
            </a:r>
          </a:p>
        </p:txBody>
      </p:sp>
      <p:sp>
        <p:nvSpPr>
          <p:cNvPr id="24" name="TextBox 23"/>
          <p:cNvSpPr txBox="1"/>
          <p:nvPr/>
        </p:nvSpPr>
        <p:spPr>
          <a:xfrm>
            <a:off x="6917690" y="3031388"/>
            <a:ext cx="922092" cy="512317"/>
          </a:xfrm>
          <a:prstGeom prst="rect">
            <a:avLst/>
          </a:prstGeom>
          <a:noFill/>
        </p:spPr>
        <p:txBody>
          <a:bodyPr wrap="none" lIns="0" tIns="0" rIns="0" bIns="0" rtlCol="0">
            <a:spAutoFit/>
          </a:bodyPr>
          <a:lstStyle/>
          <a:p>
            <a:r>
              <a:rPr lang="en-US" sz="3264" dirty="0">
                <a:gradFill>
                  <a:gsLst>
                    <a:gs pos="0">
                      <a:schemeClr val="tx1"/>
                    </a:gs>
                    <a:gs pos="86000">
                      <a:schemeClr val="tx1"/>
                    </a:gs>
                  </a:gsLst>
                  <a:lin ang="5400000" scaled="0"/>
                </a:gradFill>
              </a:rPr>
              <a:t>2005</a:t>
            </a:r>
          </a:p>
        </p:txBody>
      </p:sp>
      <p:sp>
        <p:nvSpPr>
          <p:cNvPr id="25" name="TextBox 24"/>
          <p:cNvSpPr txBox="1"/>
          <p:nvPr/>
        </p:nvSpPr>
        <p:spPr>
          <a:xfrm>
            <a:off x="6917690" y="4138567"/>
            <a:ext cx="922092" cy="512317"/>
          </a:xfrm>
          <a:prstGeom prst="rect">
            <a:avLst/>
          </a:prstGeom>
          <a:noFill/>
        </p:spPr>
        <p:txBody>
          <a:bodyPr wrap="none" lIns="0" tIns="0" rIns="0" bIns="0" rtlCol="0">
            <a:spAutoFit/>
          </a:bodyPr>
          <a:lstStyle/>
          <a:p>
            <a:r>
              <a:rPr lang="en-US" sz="3264" dirty="0">
                <a:gradFill>
                  <a:gsLst>
                    <a:gs pos="0">
                      <a:schemeClr val="tx1"/>
                    </a:gs>
                    <a:gs pos="86000">
                      <a:schemeClr val="tx1"/>
                    </a:gs>
                  </a:gsLst>
                  <a:lin ang="5400000" scaled="0"/>
                </a:gradFill>
              </a:rPr>
              <a:t>2009</a:t>
            </a:r>
          </a:p>
        </p:txBody>
      </p:sp>
      <p:sp>
        <p:nvSpPr>
          <p:cNvPr id="3" name="TextBox 2"/>
          <p:cNvSpPr txBox="1"/>
          <p:nvPr/>
        </p:nvSpPr>
        <p:spPr>
          <a:xfrm>
            <a:off x="6917690" y="5321579"/>
            <a:ext cx="1033266" cy="576340"/>
          </a:xfrm>
          <a:prstGeom prst="rect">
            <a:avLst/>
          </a:prstGeom>
          <a:noFill/>
        </p:spPr>
        <p:txBody>
          <a:bodyPr wrap="none" lIns="0" tIns="0" rIns="0" bIns="0" rtlCol="0">
            <a:spAutoFit/>
          </a:bodyPr>
          <a:lstStyle/>
          <a:p>
            <a:r>
              <a:rPr lang="en-US" sz="3672" dirty="0">
                <a:gradFill>
                  <a:gsLst>
                    <a:gs pos="0">
                      <a:schemeClr val="tx1"/>
                    </a:gs>
                    <a:gs pos="86000">
                      <a:schemeClr val="tx1"/>
                    </a:gs>
                  </a:gsLst>
                  <a:lin ang="5400000" scaled="0"/>
                </a:gradFill>
              </a:rPr>
              <a:t>2011</a:t>
            </a:r>
          </a:p>
        </p:txBody>
      </p:sp>
      <p:sp>
        <p:nvSpPr>
          <p:cNvPr id="26" name="Rectangle 25"/>
          <p:cNvSpPr/>
          <p:nvPr/>
        </p:nvSpPr>
        <p:spPr>
          <a:xfrm>
            <a:off x="8120939" y="5150521"/>
            <a:ext cx="2988737" cy="735397"/>
          </a:xfrm>
          <a:prstGeom prst="rect">
            <a:avLst/>
          </a:prstGeom>
          <a:gradFill>
            <a:gsLst>
              <a:gs pos="0">
                <a:schemeClr val="accent2">
                  <a:lumMod val="75000"/>
                </a:schemeClr>
              </a:gs>
              <a:gs pos="0">
                <a:srgbClr val="7030A0"/>
              </a:gs>
            </a:gsLst>
            <a:lin ang="54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40" dirty="0"/>
          </a:p>
          <a:p>
            <a:pPr algn="ctr"/>
            <a:r>
              <a:rPr lang="en-US" sz="2040" dirty="0"/>
              <a:t>feature complete HTML5</a:t>
            </a:r>
          </a:p>
          <a:p>
            <a:pPr algn="ctr"/>
            <a:endParaRPr lang="en-ZA" sz="2040" dirty="0">
              <a:latin typeface="Segoe UI Light" panose="020B0502040204020203" pitchFamily="34" charset="0"/>
              <a:cs typeface="Segoe UI Light" panose="020B0502040204020203" pitchFamily="34" charset="0"/>
            </a:endParaRPr>
          </a:p>
        </p:txBody>
      </p:sp>
      <p:sp>
        <p:nvSpPr>
          <p:cNvPr id="27" name="Rectangle 26"/>
          <p:cNvSpPr/>
          <p:nvPr/>
        </p:nvSpPr>
        <p:spPr>
          <a:xfrm>
            <a:off x="8134586" y="6182511"/>
            <a:ext cx="2988737" cy="735397"/>
          </a:xfrm>
          <a:prstGeom prst="rect">
            <a:avLst/>
          </a:prstGeom>
          <a:gradFill>
            <a:gsLst>
              <a:gs pos="0">
                <a:schemeClr val="accent2">
                  <a:lumMod val="75000"/>
                </a:schemeClr>
              </a:gs>
              <a:gs pos="0">
                <a:srgbClr val="7030A0"/>
              </a:gs>
            </a:gsLst>
            <a:lin ang="54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040" dirty="0"/>
              <a:t>    </a:t>
            </a:r>
          </a:p>
          <a:p>
            <a:pPr algn="ctr">
              <a:defRPr/>
            </a:pPr>
            <a:r>
              <a:rPr lang="en-US" sz="2040" dirty="0"/>
              <a:t>HTML5 – final             </a:t>
            </a:r>
          </a:p>
          <a:p>
            <a:pPr algn="ctr">
              <a:defRPr/>
            </a:pPr>
            <a:r>
              <a:rPr lang="en-US" sz="2040" dirty="0"/>
              <a:t>specification</a:t>
            </a:r>
          </a:p>
          <a:p>
            <a:pPr algn="ctr">
              <a:defRPr/>
            </a:pPr>
            <a:r>
              <a:rPr lang="en-US" sz="2040" dirty="0"/>
              <a:t> </a:t>
            </a:r>
          </a:p>
        </p:txBody>
      </p:sp>
      <p:sp>
        <p:nvSpPr>
          <p:cNvPr id="4" name="TextBox 3"/>
          <p:cNvSpPr txBox="1"/>
          <p:nvPr/>
        </p:nvSpPr>
        <p:spPr>
          <a:xfrm>
            <a:off x="6917690" y="6372789"/>
            <a:ext cx="922092" cy="512317"/>
          </a:xfrm>
          <a:prstGeom prst="rect">
            <a:avLst/>
          </a:prstGeom>
          <a:noFill/>
        </p:spPr>
        <p:txBody>
          <a:bodyPr wrap="none" lIns="0" tIns="0" rIns="0" bIns="0" rtlCol="0">
            <a:spAutoFit/>
          </a:bodyPr>
          <a:lstStyle/>
          <a:p>
            <a:r>
              <a:rPr lang="en-US" sz="3264" dirty="0">
                <a:gradFill>
                  <a:gsLst>
                    <a:gs pos="0">
                      <a:schemeClr val="tx1"/>
                    </a:gs>
                    <a:gs pos="86000">
                      <a:schemeClr val="tx1"/>
                    </a:gs>
                  </a:gsLst>
                  <a:lin ang="5400000" scaled="0"/>
                </a:gradFill>
              </a:rPr>
              <a:t>2022</a:t>
            </a:r>
          </a:p>
        </p:txBody>
      </p:sp>
      <p:pic>
        <p:nvPicPr>
          <p:cNvPr id="2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465769"/>
            <a:ext cx="12436475" cy="536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3" descr="C:\Users\Muhammad Khan\Desktop\ODITS Logos\ODITS Logos\odits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7923" y="0"/>
            <a:ext cx="2286002" cy="152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00986"/>
      </p:ext>
    </p:extLst>
  </p:cSld>
  <p:clrMapOvr>
    <a:masterClrMapping/>
  </p:clrMapOvr>
  <p:transition spd="slow">
    <p:fade/>
  </p:transition>
  <p:timing>
    <p:tnLst>
      <p:par>
        <p:cTn id="1" dur="indefinite" restart="never" nodeType="tmRoot"/>
      </p:par>
    </p:tnLst>
  </p:timing>
</p:sld>
</file>

<file path=ppt/theme/theme1.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xmlns="" name="Build_2014_Template.potx" id="{39E59A6A-D504-4212-89A7-01891365F18E}" vid="{A4136940-2F30-4F5C-9ED6-88F2C49C1AE1}"/>
    </a:ext>
  </a:extLst>
</a:theme>
</file>

<file path=ppt/theme/theme2.xml><?xml version="1.0" encoding="utf-8"?>
<a:theme xmlns:a="http://schemas.openxmlformats.org/drawingml/2006/main" name="1_5-30536_Build_2014_Breakout_Template_Blue_16x9">
  <a:themeElements>
    <a:clrScheme name="Build 2014">
      <a:dk1>
        <a:srgbClr val="00000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3"/>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xmlns="" name="Build_2014_Template.potx" id="{39E59A6A-D504-4212-89A7-01891365F18E}" vid="{C5418590-2BCF-48C6-AF37-67DC4D4291A7}"/>
    </a:ext>
  </a:extLst>
</a:theme>
</file>

<file path=ppt/theme/theme3.xml><?xml version="1.0" encoding="utf-8"?>
<a:theme xmlns:a="http://schemas.openxmlformats.org/drawingml/2006/main" name="1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xmlns="" name="Build_2014_Breakout_Template.potx" id="{B37E921C-63B9-47C9-8C54-57F58FBC5594}" vid="{0B593599-7972-4BF7-8FE2-023BF283B57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27</Value>
      <Value>55</Value>
      <Value>28</Value>
      <Value>6</Value>
    </TaxCatchAll>
    <Event_x0020_End_x0020_Date xmlns="e36bfbf9-5e42-489c-a259-4c54eb22cb57">2014-04-04T07:00:00+00:00</Event_x0020_End_x0020_Date>
    <Event_x0020_Start_x0020_Date xmlns="e36bfbf9-5e42-489c-a259-4c54eb22cb57">2014-04-02T07:00:00+00:00</Event_x0020_Start_x0020_Date>
    <MS_x0020_Speaker xmlns="e36bfbf9-5e42-489c-a259-4c54eb22cb57">
      <UserInfo>
        <DisplayName/>
        <AccountId xsi:nil="true"/>
        <AccountType/>
      </UserInfo>
    </MS_x0020_Speaker>
    <External_x0020_Speaker xmlns="e36bfbf9-5e42-489c-a259-4c54eb22cb57">Paul Gusmorino; Nitin Sharma </External_x0020_Speaker>
    <Session_x0020_Code xmlns="e36bfbf9-5e42-489c-a259-4c54eb22cb57">2-506</Session_x0020_Code>
    <Presentation_x0020_Date xmlns="e36bfbf9-5e42-489c-a259-4c54eb22cb57">2014-04-02T00:00:00-07:00</Presentation_x0020_Date>
    <MS_x0020_Content_x0020_Owner xmlns="e36bfbf9-5e42-489c-a259-4c54eb22cb57">
      <UserInfo>
        <DisplayName/>
        <AccountId xsi:nil="true"/>
        <AccountType/>
      </UserInfo>
    </MS_x0020_Content_x0020_Owner>
    <o359a72c0e394a2bbc3ef6c803acc180 xmlns="e36bfbf9-5e42-489c-a259-4c54eb22cb57">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o359a72c0e394a2bbc3ef6c803acc180>
    <o05f84fa51b8493184c53e88c1048d4a xmlns="e36bfbf9-5e42-489c-a259-4c54eb22cb57">
      <Terms xmlns="http://schemas.microsoft.com/office/infopath/2007/PartnerControls"/>
    </o05f84fa51b8493184c53e88c1048d4a>
    <g9dd8d57dc62470db6c80d9bb76f6f98 xmlns="e36bfbf9-5e42-489c-a259-4c54eb22cb57">
      <Terms xmlns="http://schemas.microsoft.com/office/infopath/2007/PartnerControls"/>
    </g9dd8d57dc62470db6c80d9bb76f6f98>
    <ha6fe286c6b34f98b7bef39f1ccb86a0 xmlns="e36bfbf9-5e42-489c-a259-4c54eb22cb57">
      <Terms xmlns="http://schemas.microsoft.com/office/infopath/2007/PartnerControls"/>
    </ha6fe286c6b34f98b7bef39f1ccb86a0>
    <o915802bd8fb417bbe5f6f423fd076a0 xmlns="e36bfbf9-5e42-489c-a259-4c54eb22cb57">
      <Terms xmlns="http://schemas.microsoft.com/office/infopath/2007/PartnerControls"/>
    </o915802bd8fb417bbe5f6f423fd076a0>
    <i23d7ba649194ae1bace8707520bbe5b xmlns="e36bfbf9-5e42-489c-a259-4c54eb22cb57">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i23d7ba649194ae1bace8707520bbe5b>
    <l3c4e8b902d24cac82560b32d42c7cb4 xmlns="e36bfbf9-5e42-489c-a259-4c54eb22cb57">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l3c4e8b902d24cac82560b32d42c7cb4>
    <LikesCount xmlns="http://schemas.microsoft.com/sharepoint/v3" xsi:nil="true"/>
    <Ratings xmlns="http://schemas.microsoft.com/sharepoint/v3" xsi:nil="true"/>
    <LikedBy xmlns="http://schemas.microsoft.com/sharepoint/v3">
      <UserInfo>
        <DisplayName/>
        <AccountId xsi:nil="true"/>
        <AccountType/>
      </UserInfo>
    </LikedBy>
    <TaxKeywordTaxHTField xmlns="230e9df3-be65-4c73-a93b-d1236ebd677e">
      <Terms xmlns="http://schemas.microsoft.com/office/infopath/2007/PartnerControls">
        <TermInfo xmlns="http://schemas.microsoft.com/office/infopath/2007/PartnerControls">
          <TermName xmlns="http://schemas.microsoft.com/office/infopath/2007/PartnerControls">Build 2014</TermName>
          <TermId xmlns="http://schemas.microsoft.com/office/infopath/2007/PartnerControls">8770012f-d296-48ca-a06e-3861b41b8494</TermId>
        </TermInfo>
      </Terms>
    </TaxKeywordTaxHTField>
    <RatedBy xmlns="http://schemas.microsoft.com/sharepoint/v3">
      <UserInfo>
        <DisplayName/>
        <AccountId xsi:nil="true"/>
        <AccountType/>
      </UserInfo>
    </RatedBy>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CBE8A0D253ED1A4AAAE93FF9B973EB7E0027C1F5D9CEFE6046B3BCA4D310D11AA7" ma:contentTypeVersion="25" ma:contentTypeDescription="" ma:contentTypeScope="" ma:versionID="59190252e8f6b8110360cee8e4044d5b">
  <xsd:schema xmlns:xsd="http://www.w3.org/2001/XMLSchema" xmlns:xs="http://www.w3.org/2001/XMLSchema" xmlns:p="http://schemas.microsoft.com/office/2006/metadata/properties" xmlns:ns1="http://schemas.microsoft.com/sharepoint/v3" xmlns:ns2="e36bfbf9-5e42-489c-a259-4c54eb22cb57" xmlns:ns3="230e9df3-be65-4c73-a93b-d1236ebd677e" targetNamespace="http://schemas.microsoft.com/office/2006/metadata/properties" ma:root="true" ma:fieldsID="ce62f3e539b6767ca1e323fb703a26fd" ns1:_="" ns2:_="" ns3:_="">
    <xsd:import namespace="http://schemas.microsoft.com/sharepoint/v3"/>
    <xsd:import namespace="e36bfbf9-5e42-489c-a259-4c54eb22cb57"/>
    <xsd:import namespace="230e9df3-be65-4c73-a93b-d1236ebd677e"/>
    <xsd:element name="properties">
      <xsd:complexType>
        <xsd:sequence>
          <xsd:element name="documentManagement">
            <xsd:complexType>
              <xsd:all>
                <xsd:element ref="ns2:i23d7ba649194ae1bace8707520bbe5b" minOccurs="0"/>
                <xsd:element ref="ns3:TaxCatchAll" minOccurs="0"/>
                <xsd:element ref="ns3:TaxCatchAllLabel" minOccurs="0"/>
                <xsd:element ref="ns2:l3c4e8b902d24cac82560b32d42c7cb4" minOccurs="0"/>
                <xsd:element ref="ns2:o359a72c0e394a2bbc3ef6c803acc180"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915802bd8fb417bbe5f6f423fd076a0" minOccurs="0"/>
                <xsd:element ref="ns2:g9dd8d57dc62470db6c80d9bb76f6f98" minOccurs="0"/>
                <xsd:element ref="ns2:ha6fe286c6b34f98b7bef39f1ccb86a0" minOccurs="0"/>
                <xsd:element ref="ns2:Session_x0020_Code" minOccurs="0"/>
                <xsd:element ref="ns2:MS_x0020_Content_x0020_Owner" minOccurs="0"/>
                <xsd:element ref="ns2:o05f84fa51b8493184c53e88c1048d4a" minOccurs="0"/>
                <xsd:element ref="ns2:SharedWithUsers" minOccurs="0"/>
                <xsd:element ref="ns3:TaxKeywordTaxHTField" minOccurs="0"/>
                <xsd:element ref="ns1:AverageRating" minOccurs="0"/>
                <xsd:element ref="ns1:RatingCount" minOccurs="0"/>
                <xsd:element ref="ns1:RatedBy" minOccurs="0"/>
                <xsd:element ref="ns1:Ratings" minOccurs="0"/>
                <xsd:element ref="ns1:LikesCount" minOccurs="0"/>
                <xsd:element ref="ns1:LikedB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4" nillable="true" ma:displayName="Rating (0-5)" ma:decimals="2" ma:description="Average value of all the ratings that have been submitted" ma:internalName="AverageRating" ma:readOnly="true">
      <xsd:simpleType>
        <xsd:restriction base="dms:Number"/>
      </xsd:simpleType>
    </xsd:element>
    <xsd:element name="RatingCount" ma:index="35" nillable="true" ma:displayName="Number of Ratings" ma:decimals="0" ma:description="Number of ratings submitted" ma:internalName="RatingCount" ma:readOnly="true">
      <xsd:simpleType>
        <xsd:restriction base="dms:Number"/>
      </xsd:simpleType>
    </xsd:element>
    <xsd:element name="RatedBy" ma:index="36"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7" nillable="true" ma:displayName="User ratings" ma:description="User ratings for the item" ma:hidden="true" ma:internalName="Ratings">
      <xsd:simpleType>
        <xsd:restriction base="dms:Note"/>
      </xsd:simpleType>
    </xsd:element>
    <xsd:element name="LikesCount" ma:index="38" nillable="true" ma:displayName="Number of Likes" ma:internalName="LikesCount">
      <xsd:simpleType>
        <xsd:restriction base="dms:Unknown"/>
      </xsd:simpleType>
    </xsd:element>
    <xsd:element name="LikedBy" ma:index="39"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36bfbf9-5e42-489c-a259-4c54eb22cb57" elementFormDefault="qualified">
    <xsd:import namespace="http://schemas.microsoft.com/office/2006/documentManagement/types"/>
    <xsd:import namespace="http://schemas.microsoft.com/office/infopath/2007/PartnerControls"/>
    <xsd:element name="i23d7ba649194ae1bace8707520bbe5b" ma:index="8" nillable="true" ma:taxonomy="true" ma:internalName="i23d7ba649194ae1bace8707520bbe5b" ma:taxonomyFieldName="Event_x0020_Name" ma:displayName="Event Name" ma:default="" ma:fieldId="{223d7ba6-4919-4ae1-bace-8707520bbe5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l3c4e8b902d24cac82560b32d42c7cb4" ma:index="12" nillable="true" ma:taxonomy="true" ma:internalName="l3c4e8b902d24cac82560b32d42c7cb4" ma:taxonomyFieldName="Event_x0020_Location" ma:displayName="Event Location" ma:default="" ma:fieldId="{53c4e8b9-02d2-4cac-8256-0b32d42c7cb4}"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o359a72c0e394a2bbc3ef6c803acc180" ma:index="14" nillable="true" ma:taxonomy="true" ma:internalName="o359a72c0e394a2bbc3ef6c803acc180" ma:taxonomyFieldName="Event_x0020_Venue" ma:displayName="Event Venue" ma:default="" ma:fieldId="{8359a72c-0e39-4a2b-bc3e-f6c803acc180}"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915802bd8fb417bbe5f6f423fd076a0" ma:index="21" nillable="true" ma:taxonomy="true" ma:internalName="o915802bd8fb417bbe5f6f423fd076a0" ma:taxonomyFieldName="Audience1" ma:displayName="Audience" ma:default="" ma:fieldId="{8915802b-d8fb-417b-be5f-6f423fd076a0}"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g9dd8d57dc62470db6c80d9bb76f6f98" ma:index="23" nillable="true" ma:taxonomy="true" ma:internalName="g9dd8d57dc62470db6c80d9bb76f6f98" ma:taxonomyFieldName="Product" ma:displayName="Product" ma:default="" ma:fieldId="{09dd8d57-dc62-470d-b6c8-0d9bb76f6f98}" ma:taxonomyMulti="true" ma:sspId="e385fb40-52d4-4fae-9c5b-3e8ff8a5878e" ma:termSetId="9bb0a48c-16c3-4e7a-9e9e-0bc708463e1a" ma:anchorId="00000000-0000-0000-0000-000000000000" ma:open="false" ma:isKeyword="false">
      <xsd:complexType>
        <xsd:sequence>
          <xsd:element ref="pc:Terms" minOccurs="0" maxOccurs="1"/>
        </xsd:sequence>
      </xsd:complexType>
    </xsd:element>
    <xsd:element name="ha6fe286c6b34f98b7bef39f1ccb86a0" ma:index="25" nillable="true" ma:taxonomy="true" ma:internalName="ha6fe286c6b34f98b7bef39f1ccb86a0" ma:taxonomyFieldName="Campaign" ma:displayName="Campaign" ma:default="" ma:fieldId="{1a6fe286-c6b3-4f98-b7be-f39f1ccb86a0}" ma:sspId="e385fb40-52d4-4fae-9c5b-3e8ff8a5878e" ma:termSetId="eb6054b1-3a98-4c79-97b4-d20150dd266e" ma:anchorId="00000000-0000-0000-0000-000000000000" ma:open="false" ma:isKeyword="false">
      <xsd:complexType>
        <xsd:sequence>
          <xsd:element ref="pc:Terms" minOccurs="0" maxOccurs="1"/>
        </xsd:sequence>
      </xsd:complexType>
    </xsd:element>
    <xsd:element name="Session_x0020_Code" ma:index="27" nillable="true" ma:displayName="Session Code" ma:internalName="Session_x0020_Code">
      <xsd:simpleType>
        <xsd:restriction base="dms:Text">
          <xsd:maxLength value="255"/>
        </xsd:restriction>
      </xsd:simpleType>
    </xsd:element>
    <xsd:element name="MS_x0020_Content_x0020_Owner" ma:index="28"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05f84fa51b8493184c53e88c1048d4a" ma:index="29" nillable="true" ma:taxonomy="true" ma:internalName="o05f84fa51b8493184c53e88c1048d4a" ma:taxonomyFieldName="Track" ma:displayName="Track" ma:default="" ma:fieldId="{805f84fa-51b8-4931-84c5-3e88c1048d4a}" ma:sspId="e385fb40-52d4-4fae-9c5b-3e8ff8a5878e" ma:termSetId="da6d8183-76e5-42e9-8164-851f077ee475" ma:anchorId="00000000-0000-0000-0000-000000000000" ma:open="true" ma:isKeyword="false">
      <xsd:complexType>
        <xsd:sequence>
          <xsd:element ref="pc:Terms" minOccurs="0" maxOccurs="1"/>
        </xsd:sequence>
      </xsd:complexType>
    </xsd:element>
    <xsd:element name="SharedWithUsers" ma:index="3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7c5dec5b-b2d6-455d-9cd7-2e081f89458c}" ma:internalName="TaxCatchAll" ma:showField="CatchAllData"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7c5dec5b-b2d6-455d-9cd7-2e081f89458c}" ma:internalName="TaxCatchAllLabel" ma:readOnly="true" ma:showField="CatchAllDataLabel"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KeywordTaxHTField" ma:index="33"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microsoft.com/office/2006/documentManagement/types"/>
    <ds:schemaRef ds:uri="http://schemas.microsoft.com/sharepoint/v3"/>
    <ds:schemaRef ds:uri="http://purl.org/dc/terms/"/>
    <ds:schemaRef ds:uri="e36bfbf9-5e42-489c-a259-4c54eb22cb57"/>
    <ds:schemaRef ds:uri="http://purl.org/dc/dcmitype/"/>
    <ds:schemaRef ds:uri="http://schemas.openxmlformats.org/package/2006/metadata/core-properties"/>
    <ds:schemaRef ds:uri="http://schemas.microsoft.com/office/infopath/2007/PartnerControls"/>
    <ds:schemaRef ds:uri="230e9df3-be65-4c73-a93b-d1236ebd677e"/>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08D1A452-E14D-4855-86D9-B23C243AD4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36bfbf9-5e42-489c-a259-4c54eb22cb57"/>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Build_2014_Template</Template>
  <TotalTime>185</TotalTime>
  <Words>1492</Words>
  <Application>Microsoft Office PowerPoint</Application>
  <PresentationFormat>Custom</PresentationFormat>
  <Paragraphs>218</Paragraphs>
  <Slides>29</Slides>
  <Notes>7</Notes>
  <HiddenSlides>0</HiddenSlides>
  <MMClips>0</MMClips>
  <ScaleCrop>false</ScaleCrop>
  <HeadingPairs>
    <vt:vector size="4" baseType="variant">
      <vt:variant>
        <vt:lpstr>Theme</vt:lpstr>
      </vt:variant>
      <vt:variant>
        <vt:i4>3</vt:i4>
      </vt:variant>
      <vt:variant>
        <vt:lpstr>Slide Titles</vt:lpstr>
      </vt:variant>
      <vt:variant>
        <vt:i4>29</vt:i4>
      </vt:variant>
    </vt:vector>
  </HeadingPairs>
  <TitlesOfParts>
    <vt:vector size="32" baseType="lpstr">
      <vt:lpstr>5-30536_Build_2014_Breakout_Template_White_16x9</vt:lpstr>
      <vt:lpstr>1_5-30536_Build_2014_Breakout_Template_Blue_16x9</vt:lpstr>
      <vt:lpstr>1_5-30536_Build_2014_Breakout_Template_White_16x9</vt:lpstr>
      <vt:lpstr>Who am I </vt:lpstr>
      <vt:lpstr>PowerPoint Presentation</vt:lpstr>
      <vt:lpstr>PowerPoint Presentation</vt:lpstr>
      <vt:lpstr>PowerPoint Presentation</vt:lpstr>
      <vt:lpstr>PowerPoint Presentation</vt:lpstr>
      <vt:lpstr>What we will cover today ?</vt:lpstr>
      <vt:lpstr>PowerPoint Presentation</vt:lpstr>
      <vt:lpstr>PowerPoint Presentation</vt:lpstr>
      <vt:lpstr>PowerPoint Presentation</vt:lpstr>
      <vt:lpstr>PowerPoint Presentation</vt:lpstr>
      <vt:lpstr>HTML 5</vt:lpstr>
      <vt:lpstr>PowerPoint Presentation</vt:lpstr>
      <vt:lpstr>PowerPoint Presentation</vt:lpstr>
      <vt:lpstr>PowerPoint Presentation</vt:lpstr>
      <vt:lpstr>PowerPoint Presentation</vt:lpstr>
      <vt:lpstr>PowerPoint Presentation</vt:lpstr>
      <vt:lpstr>PowerPoint Presentation</vt:lpstr>
      <vt:lpstr>What’s new in WinJS? Windows Phone and the road ahead</vt:lpstr>
      <vt:lpstr>WinJS today</vt:lpstr>
      <vt:lpstr>Phone WinJS 2.1 highlights</vt:lpstr>
      <vt:lpstr>Getting started and next steps</vt:lpstr>
      <vt:lpstr>PowerPoint Presentation</vt:lpstr>
      <vt:lpstr>&lt;User&gt;Experience&lt;/User&gt;</vt:lpstr>
      <vt:lpstr>PowerPoint Presentation</vt:lpstr>
      <vt:lpstr>PowerPoint Presentation</vt:lpstr>
      <vt:lpstr>PowerPoint Presentation</vt:lpstr>
      <vt:lpstr> Microsoft     Certification </vt:lpstr>
      <vt:lpstr>How do you turn that knowledge into certification</vt:lpstr>
      <vt:lpstr>Thank you!         |</vt:lpstr>
    </vt:vector>
  </TitlesOfParts>
  <Manager>&lt;Speech writer name goes here&gt;</Manager>
  <Company>MS Events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What's New in WinJS: The Road Ahead</dc:title>
  <dc:subject>Build 2014</dc:subject>
  <dc:creator>Administrator</dc:creator>
  <cp:keywords>Build 2014</cp:keywords>
  <dc:description>Template: Mitchell Derrey, Silver Fox Productions
Formatting: 
Event Dates: April 2nd - 4th, 2014
Event Location: Moscone Conference Center, San Francisco, CA
Audience Type: Internal</dc:description>
  <cp:lastModifiedBy>Muhammad Khan</cp:lastModifiedBy>
  <cp:revision>49</cp:revision>
  <dcterms:created xsi:type="dcterms:W3CDTF">2014-04-02T22:20:06Z</dcterms:created>
  <dcterms:modified xsi:type="dcterms:W3CDTF">2015-11-09T15:23:55Z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0x010100CBE8A0D253ED1A4AAAE93FF9B973EB7E0027C1F5D9CEFE6046B3BCA4D310D11AA7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28;#Moscone Center|d4f36a2e-dd0d-4424-990f-7c93b4e9f063</vt:lpwstr>
  </property>
  <property fmtid="{D5CDD505-2E9C-101B-9397-08002B2CF9AE}" pid="7" name="Track">
    <vt:lpwstr/>
  </property>
  <property fmtid="{D5CDD505-2E9C-101B-9397-08002B2CF9AE}" pid="8" name="Event Location">
    <vt:lpwstr>6;#San Francisco|84dfcb53-432b-499d-8965-93d483d36b4a</vt:lpwstr>
  </property>
  <property fmtid="{D5CDD505-2E9C-101B-9397-08002B2CF9AE}" pid="9" name="Campaign">
    <vt:lpwstr/>
  </property>
  <property fmtid="{D5CDD505-2E9C-101B-9397-08002B2CF9AE}" pid="10" name="Audience1">
    <vt:lpwstr/>
  </property>
  <property fmtid="{D5CDD505-2E9C-101B-9397-08002B2CF9AE}" pid="11" name="Event Name">
    <vt:lpwstr>27;#BUILD|58542b36-5bf5-46a6-a53f-a41fb7a73785</vt:lpwstr>
  </property>
  <property fmtid="{D5CDD505-2E9C-101B-9397-08002B2CF9AE}" pid="12" name="TaxKeyword">
    <vt:lpwstr>55;#Build 2014|8770012f-d296-48ca-a06e-3861b41b8494</vt:lpwstr>
  </property>
</Properties>
</file>